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73" r:id="rId5"/>
    <p:sldId id="269" r:id="rId6"/>
    <p:sldId id="265" r:id="rId7"/>
    <p:sldId id="261" r:id="rId8"/>
    <p:sldId id="27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472D74-4A94-4C9F-9BBE-358F8546BDF8}" v="295" dt="2020-10-02T02:18:27.4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bie Hindle" userId="51c4a375865c87b8" providerId="LiveId" clId="{753D33FE-4AB2-426F-A966-CB7CAD5EA678}"/>
    <pc:docChg chg="undo custSel mod addSld delSld modSld sldOrd">
      <pc:chgData name="Debbie Hindle" userId="51c4a375865c87b8" providerId="LiveId" clId="{753D33FE-4AB2-426F-A966-CB7CAD5EA678}" dt="2020-09-17T12:51:35.885" v="467" actId="26606"/>
      <pc:docMkLst>
        <pc:docMk/>
      </pc:docMkLst>
      <pc:sldChg chg="addSp delSp modSp mod setClrOvrMap">
        <pc:chgData name="Debbie Hindle" userId="51c4a375865c87b8" providerId="LiveId" clId="{753D33FE-4AB2-426F-A966-CB7CAD5EA678}" dt="2020-09-17T12:21:03.809" v="38" actId="113"/>
        <pc:sldMkLst>
          <pc:docMk/>
          <pc:sldMk cId="4096909197" sldId="256"/>
        </pc:sldMkLst>
        <pc:spChg chg="mod">
          <ac:chgData name="Debbie Hindle" userId="51c4a375865c87b8" providerId="LiveId" clId="{753D33FE-4AB2-426F-A966-CB7CAD5EA678}" dt="2020-09-17T12:20:47.450" v="35" actId="20577"/>
          <ac:spMkLst>
            <pc:docMk/>
            <pc:sldMk cId="4096909197" sldId="256"/>
            <ac:spMk id="2" creationId="{87316C10-D287-47F4-AA86-9674E1594E7C}"/>
          </ac:spMkLst>
        </pc:spChg>
        <pc:spChg chg="mod">
          <ac:chgData name="Debbie Hindle" userId="51c4a375865c87b8" providerId="LiveId" clId="{753D33FE-4AB2-426F-A966-CB7CAD5EA678}" dt="2020-09-17T12:21:03.809" v="38" actId="113"/>
          <ac:spMkLst>
            <pc:docMk/>
            <pc:sldMk cId="4096909197" sldId="256"/>
            <ac:spMk id="3" creationId="{ED07AAE5-B75F-43DE-A643-A54C397500CD}"/>
          </ac:spMkLst>
        </pc:spChg>
        <pc:spChg chg="add del">
          <ac:chgData name="Debbie Hindle" userId="51c4a375865c87b8" providerId="LiveId" clId="{753D33FE-4AB2-426F-A966-CB7CAD5EA678}" dt="2020-09-17T12:20:32.316" v="6" actId="26606"/>
          <ac:spMkLst>
            <pc:docMk/>
            <pc:sldMk cId="4096909197" sldId="256"/>
            <ac:spMk id="9" creationId="{86295E7F-EA66-480B-B001-C8BE7CD61903}"/>
          </ac:spMkLst>
        </pc:spChg>
        <pc:spChg chg="add del">
          <ac:chgData name="Debbie Hindle" userId="51c4a375865c87b8" providerId="LiveId" clId="{753D33FE-4AB2-426F-A966-CB7CAD5EA678}" dt="2020-09-17T12:20:25.542" v="3" actId="26606"/>
          <ac:spMkLst>
            <pc:docMk/>
            <pc:sldMk cId="4096909197" sldId="256"/>
            <ac:spMk id="16" creationId="{E91DC736-0EF8-4F87-9146-EBF1D2EE4D3D}"/>
          </ac:spMkLst>
        </pc:spChg>
        <pc:spChg chg="add del">
          <ac:chgData name="Debbie Hindle" userId="51c4a375865c87b8" providerId="LiveId" clId="{753D33FE-4AB2-426F-A966-CB7CAD5EA678}" dt="2020-09-17T12:20:25.542" v="3" actId="26606"/>
          <ac:spMkLst>
            <pc:docMk/>
            <pc:sldMk cId="4096909197" sldId="256"/>
            <ac:spMk id="18" creationId="{097CD68E-23E3-4007-8847-CD0944C4F7BE}"/>
          </ac:spMkLst>
        </pc:spChg>
        <pc:spChg chg="add del">
          <ac:chgData name="Debbie Hindle" userId="51c4a375865c87b8" providerId="LiveId" clId="{753D33FE-4AB2-426F-A966-CB7CAD5EA678}" dt="2020-09-17T12:20:25.542" v="3" actId="26606"/>
          <ac:spMkLst>
            <pc:docMk/>
            <pc:sldMk cId="4096909197" sldId="256"/>
            <ac:spMk id="20" creationId="{AF2F604E-43BE-4DC3-B983-E071523364F8}"/>
          </ac:spMkLst>
        </pc:spChg>
        <pc:spChg chg="add del">
          <ac:chgData name="Debbie Hindle" userId="51c4a375865c87b8" providerId="LiveId" clId="{753D33FE-4AB2-426F-A966-CB7CAD5EA678}" dt="2020-09-17T12:20:25.542" v="3" actId="26606"/>
          <ac:spMkLst>
            <pc:docMk/>
            <pc:sldMk cId="4096909197" sldId="256"/>
            <ac:spMk id="22" creationId="{08C9B587-E65E-4B52-B37C-ABEBB6E87928}"/>
          </ac:spMkLst>
        </pc:spChg>
        <pc:spChg chg="add del">
          <ac:chgData name="Debbie Hindle" userId="51c4a375865c87b8" providerId="LiveId" clId="{753D33FE-4AB2-426F-A966-CB7CAD5EA678}" dt="2020-09-17T12:20:32.309" v="5" actId="26606"/>
          <ac:spMkLst>
            <pc:docMk/>
            <pc:sldMk cId="4096909197" sldId="256"/>
            <ac:spMk id="24" creationId="{D38A241E-0395-41E5-8607-BAA2799A4374}"/>
          </ac:spMkLst>
        </pc:spChg>
        <pc:spChg chg="add">
          <ac:chgData name="Debbie Hindle" userId="51c4a375865c87b8" providerId="LiveId" clId="{753D33FE-4AB2-426F-A966-CB7CAD5EA678}" dt="2020-09-17T12:20:32.316" v="6" actId="26606"/>
          <ac:spMkLst>
            <pc:docMk/>
            <pc:sldMk cId="4096909197" sldId="256"/>
            <ac:spMk id="27" creationId="{86295E7F-EA66-480B-B001-C8BE7CD61903}"/>
          </ac:spMkLst>
        </pc:spChg>
        <pc:picChg chg="del">
          <ac:chgData name="Debbie Hindle" userId="51c4a375865c87b8" providerId="LiveId" clId="{753D33FE-4AB2-426F-A966-CB7CAD5EA678}" dt="2020-09-17T12:20:12.522" v="0" actId="478"/>
          <ac:picMkLst>
            <pc:docMk/>
            <pc:sldMk cId="4096909197" sldId="256"/>
            <ac:picMk id="4" creationId="{BB122A7E-AA27-4A99-A271-3E1197E964D1}"/>
          </ac:picMkLst>
        </pc:picChg>
        <pc:picChg chg="add mod ord">
          <ac:chgData name="Debbie Hindle" userId="51c4a375865c87b8" providerId="LiveId" clId="{753D33FE-4AB2-426F-A966-CB7CAD5EA678}" dt="2020-09-17T12:20:32.316" v="6" actId="26606"/>
          <ac:picMkLst>
            <pc:docMk/>
            <pc:sldMk cId="4096909197" sldId="256"/>
            <ac:picMk id="5" creationId="{58C2088C-2809-4AC9-ACFB-1C7FFD181F1C}"/>
          </ac:picMkLst>
        </pc:picChg>
        <pc:cxnChg chg="add del">
          <ac:chgData name="Debbie Hindle" userId="51c4a375865c87b8" providerId="LiveId" clId="{753D33FE-4AB2-426F-A966-CB7CAD5EA678}" dt="2020-09-17T12:20:32.316" v="6" actId="26606"/>
          <ac:cxnSpMkLst>
            <pc:docMk/>
            <pc:sldMk cId="4096909197" sldId="256"/>
            <ac:cxnSpMk id="11" creationId="{E126E481-B945-4179-BD79-05E96E9B29E1}"/>
          </ac:cxnSpMkLst>
        </pc:cxnChg>
        <pc:cxnChg chg="add del">
          <ac:chgData name="Debbie Hindle" userId="51c4a375865c87b8" providerId="LiveId" clId="{753D33FE-4AB2-426F-A966-CB7CAD5EA678}" dt="2020-09-17T12:20:32.309" v="5" actId="26606"/>
          <ac:cxnSpMkLst>
            <pc:docMk/>
            <pc:sldMk cId="4096909197" sldId="256"/>
            <ac:cxnSpMk id="25" creationId="{CE352288-84AD-4CA8-BCD5-76C29D34E1DB}"/>
          </ac:cxnSpMkLst>
        </pc:cxnChg>
        <pc:cxnChg chg="add">
          <ac:chgData name="Debbie Hindle" userId="51c4a375865c87b8" providerId="LiveId" clId="{753D33FE-4AB2-426F-A966-CB7CAD5EA678}" dt="2020-09-17T12:20:32.316" v="6" actId="26606"/>
          <ac:cxnSpMkLst>
            <pc:docMk/>
            <pc:sldMk cId="4096909197" sldId="256"/>
            <ac:cxnSpMk id="28" creationId="{E126E481-B945-4179-BD79-05E96E9B29E1}"/>
          </ac:cxnSpMkLst>
        </pc:cxnChg>
      </pc:sldChg>
      <pc:sldChg chg="addSp delSp modSp add del">
        <pc:chgData name="Debbie Hindle" userId="51c4a375865c87b8" providerId="LiveId" clId="{753D33FE-4AB2-426F-A966-CB7CAD5EA678}" dt="2020-09-17T12:25:47.911" v="50" actId="27614"/>
        <pc:sldMkLst>
          <pc:docMk/>
          <pc:sldMk cId="1581275934" sldId="260"/>
        </pc:sldMkLst>
        <pc:spChg chg="del mod ord">
          <ac:chgData name="Debbie Hindle" userId="51c4a375865c87b8" providerId="LiveId" clId="{753D33FE-4AB2-426F-A966-CB7CAD5EA678}" dt="2020-09-17T12:25:46.696" v="49"/>
          <ac:spMkLst>
            <pc:docMk/>
            <pc:sldMk cId="1581275934" sldId="260"/>
            <ac:spMk id="9" creationId="{B6197C84-3336-40AC-838E-175BB682A046}"/>
          </ac:spMkLst>
        </pc:spChg>
        <pc:spChg chg="add del mod">
          <ac:chgData name="Debbie Hindle" userId="51c4a375865c87b8" providerId="LiveId" clId="{753D33FE-4AB2-426F-A966-CB7CAD5EA678}" dt="2020-09-17T12:25:24.348" v="44"/>
          <ac:spMkLst>
            <pc:docMk/>
            <pc:sldMk cId="1581275934" sldId="260"/>
            <ac:spMk id="11" creationId="{ABA62179-EF99-4A34-8CF0-800A53D872CA}"/>
          </ac:spMkLst>
        </pc:spChg>
        <pc:spChg chg="add del">
          <ac:chgData name="Debbie Hindle" userId="51c4a375865c87b8" providerId="LiveId" clId="{753D33FE-4AB2-426F-A966-CB7CAD5EA678}" dt="2020-09-17T12:25:46.691" v="47" actId="26606"/>
          <ac:spMkLst>
            <pc:docMk/>
            <pc:sldMk cId="1581275934" sldId="260"/>
            <ac:spMk id="43" creationId="{42A4FC2C-047E-45A5-965D-8E1E3BF09BC6}"/>
          </ac:spMkLst>
        </pc:spChg>
        <pc:spChg chg="add del">
          <ac:chgData name="Debbie Hindle" userId="51c4a375865c87b8" providerId="LiveId" clId="{753D33FE-4AB2-426F-A966-CB7CAD5EA678}" dt="2020-09-17T12:25:46.689" v="46" actId="26606"/>
          <ac:spMkLst>
            <pc:docMk/>
            <pc:sldMk cId="1581275934" sldId="260"/>
            <ac:spMk id="48" creationId="{42A4FC2C-047E-45A5-965D-8E1E3BF09BC6}"/>
          </ac:spMkLst>
        </pc:spChg>
        <pc:spChg chg="add">
          <ac:chgData name="Debbie Hindle" userId="51c4a375865c87b8" providerId="LiveId" clId="{753D33FE-4AB2-426F-A966-CB7CAD5EA678}" dt="2020-09-17T12:25:46.691" v="47" actId="26606"/>
          <ac:spMkLst>
            <pc:docMk/>
            <pc:sldMk cId="1581275934" sldId="260"/>
            <ac:spMk id="50" creationId="{B670DBD5-770C-4383-9F54-5B86E86BD5BB}"/>
          </ac:spMkLst>
        </pc:spChg>
        <pc:picChg chg="del mod">
          <ac:chgData name="Debbie Hindle" userId="51c4a375865c87b8" providerId="LiveId" clId="{753D33FE-4AB2-426F-A966-CB7CAD5EA678}" dt="2020-09-17T12:25:19.216" v="42" actId="478"/>
          <ac:picMkLst>
            <pc:docMk/>
            <pc:sldMk cId="1581275934" sldId="260"/>
            <ac:picMk id="8" creationId="{C2570FF3-4AD4-44A8-933E-D6FC87F16C95}"/>
          </ac:picMkLst>
        </pc:picChg>
        <pc:picChg chg="add mod">
          <ac:chgData name="Debbie Hindle" userId="51c4a375865c87b8" providerId="LiveId" clId="{753D33FE-4AB2-426F-A966-CB7CAD5EA678}" dt="2020-09-17T12:25:47.911" v="50" actId="27614"/>
          <ac:picMkLst>
            <pc:docMk/>
            <pc:sldMk cId="1581275934" sldId="260"/>
            <ac:picMk id="12" creationId="{3EDEB04E-761C-4CC0-B2F6-337B788D98F5}"/>
          </ac:picMkLst>
        </pc:picChg>
      </pc:sldChg>
      <pc:sldChg chg="modSp">
        <pc:chgData name="Debbie Hindle" userId="51c4a375865c87b8" providerId="LiveId" clId="{753D33FE-4AB2-426F-A966-CB7CAD5EA678}" dt="2020-09-17T12:51:16.732" v="466" actId="20577"/>
        <pc:sldMkLst>
          <pc:docMk/>
          <pc:sldMk cId="1889318922" sldId="261"/>
        </pc:sldMkLst>
        <pc:spChg chg="mod">
          <ac:chgData name="Debbie Hindle" userId="51c4a375865c87b8" providerId="LiveId" clId="{753D33FE-4AB2-426F-A966-CB7CAD5EA678}" dt="2020-09-17T12:49:34.848" v="285" actId="20577"/>
          <ac:spMkLst>
            <pc:docMk/>
            <pc:sldMk cId="1889318922" sldId="261"/>
            <ac:spMk id="2" creationId="{F102BA2D-D9D5-4E8C-8AF7-A101650E651D}"/>
          </ac:spMkLst>
        </pc:spChg>
        <pc:graphicFrameChg chg="mod">
          <ac:chgData name="Debbie Hindle" userId="51c4a375865c87b8" providerId="LiveId" clId="{753D33FE-4AB2-426F-A966-CB7CAD5EA678}" dt="2020-09-17T12:51:16.732" v="466" actId="20577"/>
          <ac:graphicFrameMkLst>
            <pc:docMk/>
            <pc:sldMk cId="1889318922" sldId="261"/>
            <ac:graphicFrameMk id="6" creationId="{47E65FD6-9B1D-4DF9-B5FE-44C6F1435F19}"/>
          </ac:graphicFrameMkLst>
        </pc:graphicFrameChg>
      </pc:sldChg>
      <pc:sldChg chg="addSp delSp modSp">
        <pc:chgData name="Debbie Hindle" userId="51c4a375865c87b8" providerId="LiveId" clId="{753D33FE-4AB2-426F-A966-CB7CAD5EA678}" dt="2020-09-17T12:51:35.885" v="467" actId="26606"/>
        <pc:sldMkLst>
          <pc:docMk/>
          <pc:sldMk cId="1856039604" sldId="262"/>
        </pc:sldMkLst>
        <pc:spChg chg="mod">
          <ac:chgData name="Debbie Hindle" userId="51c4a375865c87b8" providerId="LiveId" clId="{753D33FE-4AB2-426F-A966-CB7CAD5EA678}" dt="2020-09-17T12:51:35.885" v="467" actId="26606"/>
          <ac:spMkLst>
            <pc:docMk/>
            <pc:sldMk cId="1856039604" sldId="262"/>
            <ac:spMk id="2" creationId="{F102BA2D-D9D5-4E8C-8AF7-A101650E651D}"/>
          </ac:spMkLst>
        </pc:spChg>
        <pc:spChg chg="mod">
          <ac:chgData name="Debbie Hindle" userId="51c4a375865c87b8" providerId="LiveId" clId="{753D33FE-4AB2-426F-A966-CB7CAD5EA678}" dt="2020-09-17T12:51:35.885" v="467" actId="26606"/>
          <ac:spMkLst>
            <pc:docMk/>
            <pc:sldMk cId="1856039604" sldId="262"/>
            <ac:spMk id="4" creationId="{435E806C-AD71-478E-95D4-E0FE2CC6A188}"/>
          </ac:spMkLst>
        </pc:spChg>
        <pc:spChg chg="del">
          <ac:chgData name="Debbie Hindle" userId="51c4a375865c87b8" providerId="LiveId" clId="{753D33FE-4AB2-426F-A966-CB7CAD5EA678}" dt="2020-09-17T12:51:35.885" v="467" actId="26606"/>
          <ac:spMkLst>
            <pc:docMk/>
            <pc:sldMk cId="1856039604" sldId="262"/>
            <ac:spMk id="40" creationId="{201CC55D-ED54-4C5C-95E6-10947BD1103B}"/>
          </ac:spMkLst>
        </pc:spChg>
        <pc:spChg chg="del">
          <ac:chgData name="Debbie Hindle" userId="51c4a375865c87b8" providerId="LiveId" clId="{753D33FE-4AB2-426F-A966-CB7CAD5EA678}" dt="2020-09-17T12:51:35.885" v="467" actId="26606"/>
          <ac:spMkLst>
            <pc:docMk/>
            <pc:sldMk cId="1856039604" sldId="262"/>
            <ac:spMk id="46" creationId="{3873B707-463F-40B0-8227-E8CC6C67EB25}"/>
          </ac:spMkLst>
        </pc:spChg>
        <pc:spChg chg="del">
          <ac:chgData name="Debbie Hindle" userId="51c4a375865c87b8" providerId="LiveId" clId="{753D33FE-4AB2-426F-A966-CB7CAD5EA678}" dt="2020-09-17T12:51:35.885" v="467" actId="26606"/>
          <ac:spMkLst>
            <pc:docMk/>
            <pc:sldMk cId="1856039604" sldId="262"/>
            <ac:spMk id="48" creationId="{C13237C8-E62C-4F0D-A318-BD6FB6C2D138}"/>
          </ac:spMkLst>
        </pc:spChg>
        <pc:spChg chg="del">
          <ac:chgData name="Debbie Hindle" userId="51c4a375865c87b8" providerId="LiveId" clId="{753D33FE-4AB2-426F-A966-CB7CAD5EA678}" dt="2020-09-17T12:51:35.885" v="467" actId="26606"/>
          <ac:spMkLst>
            <pc:docMk/>
            <pc:sldMk cId="1856039604" sldId="262"/>
            <ac:spMk id="50" creationId="{19C9EAEA-39D0-4B0E-A0EB-51E7B26740B1}"/>
          </ac:spMkLst>
        </pc:spChg>
        <pc:grpChg chg="del">
          <ac:chgData name="Debbie Hindle" userId="51c4a375865c87b8" providerId="LiveId" clId="{753D33FE-4AB2-426F-A966-CB7CAD5EA678}" dt="2020-09-17T12:51:35.885" v="467" actId="26606"/>
          <ac:grpSpMkLst>
            <pc:docMk/>
            <pc:sldMk cId="1856039604" sldId="262"/>
            <ac:grpSpMk id="42" creationId="{1DE889C7-FAD6-4397-98E2-05D503484459}"/>
          </ac:grpSpMkLst>
        </pc:grpChg>
        <pc:picChg chg="mod ord">
          <ac:chgData name="Debbie Hindle" userId="51c4a375865c87b8" providerId="LiveId" clId="{753D33FE-4AB2-426F-A966-CB7CAD5EA678}" dt="2020-09-17T12:51:35.885" v="467" actId="26606"/>
          <ac:picMkLst>
            <pc:docMk/>
            <pc:sldMk cId="1856039604" sldId="262"/>
            <ac:picMk id="5" creationId="{FD52E081-92C2-44CE-B7BD-1514392BE6C0}"/>
          </ac:picMkLst>
        </pc:picChg>
        <pc:picChg chg="add">
          <ac:chgData name="Debbie Hindle" userId="51c4a375865c87b8" providerId="LiveId" clId="{753D33FE-4AB2-426F-A966-CB7CAD5EA678}" dt="2020-09-17T12:51:35.885" v="467" actId="26606"/>
          <ac:picMkLst>
            <pc:docMk/>
            <pc:sldMk cId="1856039604" sldId="262"/>
            <ac:picMk id="55" creationId="{54DDEBDD-D8BD-41A6-8A0D-B00E3768B0F9}"/>
          </ac:picMkLst>
        </pc:picChg>
      </pc:sldChg>
      <pc:sldChg chg="modSp">
        <pc:chgData name="Debbie Hindle" userId="51c4a375865c87b8" providerId="LiveId" clId="{753D33FE-4AB2-426F-A966-CB7CAD5EA678}" dt="2020-09-17T12:26:44.055" v="108" actId="1076"/>
        <pc:sldMkLst>
          <pc:docMk/>
          <pc:sldMk cId="4239148298" sldId="263"/>
        </pc:sldMkLst>
        <pc:spChg chg="mod">
          <ac:chgData name="Debbie Hindle" userId="51c4a375865c87b8" providerId="LiveId" clId="{753D33FE-4AB2-426F-A966-CB7CAD5EA678}" dt="2020-09-17T12:26:44.055" v="108" actId="1076"/>
          <ac:spMkLst>
            <pc:docMk/>
            <pc:sldMk cId="4239148298" sldId="263"/>
            <ac:spMk id="2" creationId="{F102BA2D-D9D5-4E8C-8AF7-A101650E651D}"/>
          </ac:spMkLst>
        </pc:spChg>
      </pc:sldChg>
      <pc:sldChg chg="addSp delSp modSp mod ord setClrOvrMap">
        <pc:chgData name="Debbie Hindle" userId="51c4a375865c87b8" providerId="LiveId" clId="{753D33FE-4AB2-426F-A966-CB7CAD5EA678}" dt="2020-09-17T12:48:22.203" v="260" actId="26606"/>
        <pc:sldMkLst>
          <pc:docMk/>
          <pc:sldMk cId="3263502001" sldId="269"/>
        </pc:sldMkLst>
        <pc:spChg chg="mod">
          <ac:chgData name="Debbie Hindle" userId="51c4a375865c87b8" providerId="LiveId" clId="{753D33FE-4AB2-426F-A966-CB7CAD5EA678}" dt="2020-09-17T12:48:22.203" v="260" actId="26606"/>
          <ac:spMkLst>
            <pc:docMk/>
            <pc:sldMk cId="3263502001" sldId="269"/>
            <ac:spMk id="2" creationId="{E01B5700-EEEC-4960-A960-D0532036EA65}"/>
          </ac:spMkLst>
        </pc:spChg>
        <pc:spChg chg="mod">
          <ac:chgData name="Debbie Hindle" userId="51c4a375865c87b8" providerId="LiveId" clId="{753D33FE-4AB2-426F-A966-CB7CAD5EA678}" dt="2020-09-17T12:48:22.203" v="260" actId="26606"/>
          <ac:spMkLst>
            <pc:docMk/>
            <pc:sldMk cId="3263502001" sldId="269"/>
            <ac:spMk id="6" creationId="{2678C8C1-6218-49FC-83B5-F6489EFA8D2C}"/>
          </ac:spMkLst>
        </pc:spChg>
        <pc:spChg chg="add">
          <ac:chgData name="Debbie Hindle" userId="51c4a375865c87b8" providerId="LiveId" clId="{753D33FE-4AB2-426F-A966-CB7CAD5EA678}" dt="2020-09-17T12:48:22.203" v="260" actId="26606"/>
          <ac:spMkLst>
            <pc:docMk/>
            <pc:sldMk cId="3263502001" sldId="269"/>
            <ac:spMk id="86" creationId="{3CD9DF72-87A3-404E-A828-84CBF11A8303}"/>
          </ac:spMkLst>
        </pc:spChg>
        <pc:spChg chg="add del">
          <ac:chgData name="Debbie Hindle" userId="51c4a375865c87b8" providerId="LiveId" clId="{753D33FE-4AB2-426F-A966-CB7CAD5EA678}" dt="2020-09-17T12:47:52.705" v="259" actId="26606"/>
          <ac:spMkLst>
            <pc:docMk/>
            <pc:sldMk cId="3263502001" sldId="269"/>
            <ac:spMk id="124" creationId="{201CC55D-ED54-4C5C-95E6-10947BD1103B}"/>
          </ac:spMkLst>
        </pc:spChg>
        <pc:spChg chg="add del">
          <ac:chgData name="Debbie Hindle" userId="51c4a375865c87b8" providerId="LiveId" clId="{753D33FE-4AB2-426F-A966-CB7CAD5EA678}" dt="2020-09-17T12:47:52.705" v="259" actId="26606"/>
          <ac:spMkLst>
            <pc:docMk/>
            <pc:sldMk cId="3263502001" sldId="269"/>
            <ac:spMk id="130" creationId="{3873B707-463F-40B0-8227-E8CC6C67EB25}"/>
          </ac:spMkLst>
        </pc:spChg>
        <pc:spChg chg="add del">
          <ac:chgData name="Debbie Hindle" userId="51c4a375865c87b8" providerId="LiveId" clId="{753D33FE-4AB2-426F-A966-CB7CAD5EA678}" dt="2020-09-17T12:47:52.705" v="259" actId="26606"/>
          <ac:spMkLst>
            <pc:docMk/>
            <pc:sldMk cId="3263502001" sldId="269"/>
            <ac:spMk id="132" creationId="{C13237C8-E62C-4F0D-A318-BD6FB6C2D138}"/>
          </ac:spMkLst>
        </pc:spChg>
        <pc:spChg chg="add del">
          <ac:chgData name="Debbie Hindle" userId="51c4a375865c87b8" providerId="LiveId" clId="{753D33FE-4AB2-426F-A966-CB7CAD5EA678}" dt="2020-09-17T12:47:52.705" v="259" actId="26606"/>
          <ac:spMkLst>
            <pc:docMk/>
            <pc:sldMk cId="3263502001" sldId="269"/>
            <ac:spMk id="134" creationId="{19C9EAEA-39D0-4B0E-A0EB-51E7B26740B1}"/>
          </ac:spMkLst>
        </pc:spChg>
        <pc:spChg chg="add del">
          <ac:chgData name="Debbie Hindle" userId="51c4a375865c87b8" providerId="LiveId" clId="{753D33FE-4AB2-426F-A966-CB7CAD5EA678}" dt="2020-09-17T12:48:22.203" v="260" actId="26606"/>
          <ac:spMkLst>
            <pc:docMk/>
            <pc:sldMk cId="3263502001" sldId="269"/>
            <ac:spMk id="141" creationId="{DD3981AC-7B61-4947-BCF3-F7AA7FA385B9}"/>
          </ac:spMkLst>
        </pc:spChg>
        <pc:spChg chg="add del">
          <ac:chgData name="Debbie Hindle" userId="51c4a375865c87b8" providerId="LiveId" clId="{753D33FE-4AB2-426F-A966-CB7CAD5EA678}" dt="2020-09-17T12:48:22.203" v="260" actId="26606"/>
          <ac:spMkLst>
            <pc:docMk/>
            <pc:sldMk cId="3263502001" sldId="269"/>
            <ac:spMk id="142" creationId="{9AA72BD9-2C5A-4EDC-931F-5AA08EACA0F3}"/>
          </ac:spMkLst>
        </pc:spChg>
        <pc:spChg chg="add del">
          <ac:chgData name="Debbie Hindle" userId="51c4a375865c87b8" providerId="LiveId" clId="{753D33FE-4AB2-426F-A966-CB7CAD5EA678}" dt="2020-09-17T12:48:22.203" v="260" actId="26606"/>
          <ac:spMkLst>
            <pc:docMk/>
            <pc:sldMk cId="3263502001" sldId="269"/>
            <ac:spMk id="143" creationId="{55D4142C-5077-457F-A6AD-3FECFDB39685}"/>
          </ac:spMkLst>
        </pc:spChg>
        <pc:spChg chg="add del">
          <ac:chgData name="Debbie Hindle" userId="51c4a375865c87b8" providerId="LiveId" clId="{753D33FE-4AB2-426F-A966-CB7CAD5EA678}" dt="2020-09-17T12:48:22.203" v="260" actId="26606"/>
          <ac:spMkLst>
            <pc:docMk/>
            <pc:sldMk cId="3263502001" sldId="269"/>
            <ac:spMk id="145" creationId="{7A5F0580-5EE9-419F-96EE-B6529EF6E7D0}"/>
          </ac:spMkLst>
        </pc:spChg>
        <pc:grpChg chg="add del">
          <ac:chgData name="Debbie Hindle" userId="51c4a375865c87b8" providerId="LiveId" clId="{753D33FE-4AB2-426F-A966-CB7CAD5EA678}" dt="2020-09-17T12:47:52.705" v="259" actId="26606"/>
          <ac:grpSpMkLst>
            <pc:docMk/>
            <pc:sldMk cId="3263502001" sldId="269"/>
            <ac:grpSpMk id="126" creationId="{1DE889C7-FAD6-4397-98E2-05D503484459}"/>
          </ac:grpSpMkLst>
        </pc:grpChg>
        <pc:picChg chg="del">
          <ac:chgData name="Debbie Hindle" userId="51c4a375865c87b8" providerId="LiveId" clId="{753D33FE-4AB2-426F-A966-CB7CAD5EA678}" dt="2020-09-17T12:47:22.691" v="255" actId="478"/>
          <ac:picMkLst>
            <pc:docMk/>
            <pc:sldMk cId="3263502001" sldId="269"/>
            <ac:picMk id="3" creationId="{BCB15D0E-8AA9-4621-A41E-B5D26A0568AC}"/>
          </ac:picMkLst>
        </pc:picChg>
        <pc:picChg chg="add mod ord">
          <ac:chgData name="Debbie Hindle" userId="51c4a375865c87b8" providerId="LiveId" clId="{753D33FE-4AB2-426F-A966-CB7CAD5EA678}" dt="2020-09-17T12:48:22.203" v="260" actId="26606"/>
          <ac:picMkLst>
            <pc:docMk/>
            <pc:sldMk cId="3263502001" sldId="269"/>
            <ac:picMk id="4" creationId="{0ABBE606-C2C7-41FF-951B-87B88BCC556B}"/>
          </ac:picMkLst>
        </pc:picChg>
        <pc:picChg chg="add del">
          <ac:chgData name="Debbie Hindle" userId="51c4a375865c87b8" providerId="LiveId" clId="{753D33FE-4AB2-426F-A966-CB7CAD5EA678}" dt="2020-09-17T12:47:52.695" v="258" actId="26606"/>
          <ac:picMkLst>
            <pc:docMk/>
            <pc:sldMk cId="3263502001" sldId="269"/>
            <ac:picMk id="139" creationId="{54DDEBDD-D8BD-41A6-8A0D-B00E3768B0F9}"/>
          </ac:picMkLst>
        </pc:picChg>
        <pc:cxnChg chg="add">
          <ac:chgData name="Debbie Hindle" userId="51c4a375865c87b8" providerId="LiveId" clId="{753D33FE-4AB2-426F-A966-CB7CAD5EA678}" dt="2020-09-17T12:48:22.203" v="260" actId="26606"/>
          <ac:cxnSpMkLst>
            <pc:docMk/>
            <pc:sldMk cId="3263502001" sldId="269"/>
            <ac:cxnSpMk id="88" creationId="{20E3A342-4D61-4E3F-AF90-1AB42AEB96CC}"/>
          </ac:cxnSpMkLst>
        </pc:cxnChg>
      </pc:sldChg>
      <pc:sldChg chg="addSp delSp modSp add">
        <pc:chgData name="Debbie Hindle" userId="51c4a375865c87b8" providerId="LiveId" clId="{753D33FE-4AB2-426F-A966-CB7CAD5EA678}" dt="2020-09-17T12:37:45.220" v="254" actId="26606"/>
        <pc:sldMkLst>
          <pc:docMk/>
          <pc:sldMk cId="2279332778" sldId="270"/>
        </pc:sldMkLst>
        <pc:spChg chg="mod">
          <ac:chgData name="Debbie Hindle" userId="51c4a375865c87b8" providerId="LiveId" clId="{753D33FE-4AB2-426F-A966-CB7CAD5EA678}" dt="2020-09-17T12:37:45.220" v="254" actId="26606"/>
          <ac:spMkLst>
            <pc:docMk/>
            <pc:sldMk cId="2279332778" sldId="270"/>
            <ac:spMk id="2" creationId="{E01B5700-EEEC-4960-A960-D0532036EA65}"/>
          </ac:spMkLst>
        </pc:spChg>
        <pc:spChg chg="mod">
          <ac:chgData name="Debbie Hindle" userId="51c4a375865c87b8" providerId="LiveId" clId="{753D33FE-4AB2-426F-A966-CB7CAD5EA678}" dt="2020-09-17T12:37:45.220" v="254" actId="26606"/>
          <ac:spMkLst>
            <pc:docMk/>
            <pc:sldMk cId="2279332778" sldId="270"/>
            <ac:spMk id="6" creationId="{2678C8C1-6218-49FC-83B5-F6489EFA8D2C}"/>
          </ac:spMkLst>
        </pc:spChg>
        <pc:spChg chg="del">
          <ac:chgData name="Debbie Hindle" userId="51c4a375865c87b8" providerId="LiveId" clId="{753D33FE-4AB2-426F-A966-CB7CAD5EA678}" dt="2020-09-17T12:37:45.220" v="254" actId="26606"/>
          <ac:spMkLst>
            <pc:docMk/>
            <pc:sldMk cId="2279332778" sldId="270"/>
            <ac:spMk id="124" creationId="{201CC55D-ED54-4C5C-95E6-10947BD1103B}"/>
          </ac:spMkLst>
        </pc:spChg>
        <pc:spChg chg="del">
          <ac:chgData name="Debbie Hindle" userId="51c4a375865c87b8" providerId="LiveId" clId="{753D33FE-4AB2-426F-A966-CB7CAD5EA678}" dt="2020-09-17T12:37:45.220" v="254" actId="26606"/>
          <ac:spMkLst>
            <pc:docMk/>
            <pc:sldMk cId="2279332778" sldId="270"/>
            <ac:spMk id="130" creationId="{3873B707-463F-40B0-8227-E8CC6C67EB25}"/>
          </ac:spMkLst>
        </pc:spChg>
        <pc:spChg chg="del">
          <ac:chgData name="Debbie Hindle" userId="51c4a375865c87b8" providerId="LiveId" clId="{753D33FE-4AB2-426F-A966-CB7CAD5EA678}" dt="2020-09-17T12:37:45.220" v="254" actId="26606"/>
          <ac:spMkLst>
            <pc:docMk/>
            <pc:sldMk cId="2279332778" sldId="270"/>
            <ac:spMk id="132" creationId="{C13237C8-E62C-4F0D-A318-BD6FB6C2D138}"/>
          </ac:spMkLst>
        </pc:spChg>
        <pc:spChg chg="del">
          <ac:chgData name="Debbie Hindle" userId="51c4a375865c87b8" providerId="LiveId" clId="{753D33FE-4AB2-426F-A966-CB7CAD5EA678}" dt="2020-09-17T12:37:45.220" v="254" actId="26606"/>
          <ac:spMkLst>
            <pc:docMk/>
            <pc:sldMk cId="2279332778" sldId="270"/>
            <ac:spMk id="134" creationId="{19C9EAEA-39D0-4B0E-A0EB-51E7B26740B1}"/>
          </ac:spMkLst>
        </pc:spChg>
        <pc:grpChg chg="del">
          <ac:chgData name="Debbie Hindle" userId="51c4a375865c87b8" providerId="LiveId" clId="{753D33FE-4AB2-426F-A966-CB7CAD5EA678}" dt="2020-09-17T12:37:45.220" v="254" actId="26606"/>
          <ac:grpSpMkLst>
            <pc:docMk/>
            <pc:sldMk cId="2279332778" sldId="270"/>
            <ac:grpSpMk id="126" creationId="{1DE889C7-FAD6-4397-98E2-05D503484459}"/>
          </ac:grpSpMkLst>
        </pc:grpChg>
        <pc:picChg chg="del">
          <ac:chgData name="Debbie Hindle" userId="51c4a375865c87b8" providerId="LiveId" clId="{753D33FE-4AB2-426F-A966-CB7CAD5EA678}" dt="2020-09-17T12:37:35.362" v="252" actId="478"/>
          <ac:picMkLst>
            <pc:docMk/>
            <pc:sldMk cId="2279332778" sldId="270"/>
            <ac:picMk id="3" creationId="{BCB15D0E-8AA9-4621-A41E-B5D26A0568AC}"/>
          </ac:picMkLst>
        </pc:picChg>
        <pc:picChg chg="add mod ord">
          <ac:chgData name="Debbie Hindle" userId="51c4a375865c87b8" providerId="LiveId" clId="{753D33FE-4AB2-426F-A966-CB7CAD5EA678}" dt="2020-09-17T12:37:45.220" v="254" actId="26606"/>
          <ac:picMkLst>
            <pc:docMk/>
            <pc:sldMk cId="2279332778" sldId="270"/>
            <ac:picMk id="4" creationId="{393D30C9-7F7A-47C6-811B-8AA663A609EA}"/>
          </ac:picMkLst>
        </pc:picChg>
        <pc:picChg chg="add">
          <ac:chgData name="Debbie Hindle" userId="51c4a375865c87b8" providerId="LiveId" clId="{753D33FE-4AB2-426F-A966-CB7CAD5EA678}" dt="2020-09-17T12:37:45.220" v="254" actId="26606"/>
          <ac:picMkLst>
            <pc:docMk/>
            <pc:sldMk cId="2279332778" sldId="270"/>
            <ac:picMk id="139" creationId="{54DDEBDD-D8BD-41A6-8A0D-B00E3768B0F9}"/>
          </ac:picMkLst>
        </pc:picChg>
      </pc:sldChg>
    </pc:docChg>
  </pc:docChgLst>
  <pc:docChgLst>
    <pc:chgData name="Debbie Hindle" userId="51c4a375865c87b8" providerId="LiveId" clId="{84472D74-4A94-4C9F-9BBE-358F8546BDF8}"/>
    <pc:docChg chg="undo redo custSel mod addSld delSld modSld sldOrd">
      <pc:chgData name="Debbie Hindle" userId="51c4a375865c87b8" providerId="LiveId" clId="{84472D74-4A94-4C9F-9BBE-358F8546BDF8}" dt="2020-10-02T02:20:19.277" v="1204" actId="20577"/>
      <pc:docMkLst>
        <pc:docMk/>
      </pc:docMkLst>
      <pc:sldChg chg="addSp delSp modSp">
        <pc:chgData name="Debbie Hindle" userId="51c4a375865c87b8" providerId="LiveId" clId="{84472D74-4A94-4C9F-9BBE-358F8546BDF8}" dt="2020-09-23T08:21:19.272" v="19" actId="1076"/>
        <pc:sldMkLst>
          <pc:docMk/>
          <pc:sldMk cId="4096909197" sldId="256"/>
        </pc:sldMkLst>
        <pc:spChg chg="mod">
          <ac:chgData name="Debbie Hindle" userId="51c4a375865c87b8" providerId="LiveId" clId="{84472D74-4A94-4C9F-9BBE-358F8546BDF8}" dt="2020-09-23T08:21:04.902" v="18" actId="255"/>
          <ac:spMkLst>
            <pc:docMk/>
            <pc:sldMk cId="4096909197" sldId="256"/>
            <ac:spMk id="2" creationId="{87316C10-D287-47F4-AA86-9674E1594E7C}"/>
          </ac:spMkLst>
        </pc:spChg>
        <pc:spChg chg="mod">
          <ac:chgData name="Debbie Hindle" userId="51c4a375865c87b8" providerId="LiveId" clId="{84472D74-4A94-4C9F-9BBE-358F8546BDF8}" dt="2020-09-23T08:20:44.755" v="17" actId="26606"/>
          <ac:spMkLst>
            <pc:docMk/>
            <pc:sldMk cId="4096909197" sldId="256"/>
            <ac:spMk id="3" creationId="{ED07AAE5-B75F-43DE-A643-A54C397500CD}"/>
          </ac:spMkLst>
        </pc:spChg>
        <pc:spChg chg="del">
          <ac:chgData name="Debbie Hindle" userId="51c4a375865c87b8" providerId="LiveId" clId="{84472D74-4A94-4C9F-9BBE-358F8546BDF8}" dt="2020-09-23T08:20:44.755" v="17" actId="26606"/>
          <ac:spMkLst>
            <pc:docMk/>
            <pc:sldMk cId="4096909197" sldId="256"/>
            <ac:spMk id="27" creationId="{86295E7F-EA66-480B-B001-C8BE7CD61903}"/>
          </ac:spMkLst>
        </pc:spChg>
        <pc:spChg chg="add">
          <ac:chgData name="Debbie Hindle" userId="51c4a375865c87b8" providerId="LiveId" clId="{84472D74-4A94-4C9F-9BBE-358F8546BDF8}" dt="2020-09-23T08:20:44.755" v="17" actId="26606"/>
          <ac:spMkLst>
            <pc:docMk/>
            <pc:sldMk cId="4096909197" sldId="256"/>
            <ac:spMk id="33" creationId="{87CC2527-562A-4F69-B487-4371E5B243E7}"/>
          </ac:spMkLst>
        </pc:spChg>
        <pc:picChg chg="add mod ord">
          <ac:chgData name="Debbie Hindle" userId="51c4a375865c87b8" providerId="LiveId" clId="{84472D74-4A94-4C9F-9BBE-358F8546BDF8}" dt="2020-09-23T08:21:19.272" v="19" actId="1076"/>
          <ac:picMkLst>
            <pc:docMk/>
            <pc:sldMk cId="4096909197" sldId="256"/>
            <ac:picMk id="4" creationId="{50169ADA-1A27-423F-9C38-C4ECDA9EDA38}"/>
          </ac:picMkLst>
        </pc:picChg>
        <pc:picChg chg="del">
          <ac:chgData name="Debbie Hindle" userId="51c4a375865c87b8" providerId="LiveId" clId="{84472D74-4A94-4C9F-9BBE-358F8546BDF8}" dt="2020-09-23T08:20:19.228" v="15" actId="478"/>
          <ac:picMkLst>
            <pc:docMk/>
            <pc:sldMk cId="4096909197" sldId="256"/>
            <ac:picMk id="5" creationId="{58C2088C-2809-4AC9-ACFB-1C7FFD181F1C}"/>
          </ac:picMkLst>
        </pc:picChg>
        <pc:cxnChg chg="del">
          <ac:chgData name="Debbie Hindle" userId="51c4a375865c87b8" providerId="LiveId" clId="{84472D74-4A94-4C9F-9BBE-358F8546BDF8}" dt="2020-09-23T08:20:44.755" v="17" actId="26606"/>
          <ac:cxnSpMkLst>
            <pc:docMk/>
            <pc:sldMk cId="4096909197" sldId="256"/>
            <ac:cxnSpMk id="28" creationId="{E126E481-B945-4179-BD79-05E96E9B29E1}"/>
          </ac:cxnSpMkLst>
        </pc:cxnChg>
        <pc:cxnChg chg="add">
          <ac:chgData name="Debbie Hindle" userId="51c4a375865c87b8" providerId="LiveId" clId="{84472D74-4A94-4C9F-9BBE-358F8546BDF8}" dt="2020-09-23T08:20:44.755" v="17" actId="26606"/>
          <ac:cxnSpMkLst>
            <pc:docMk/>
            <pc:sldMk cId="4096909197" sldId="256"/>
            <ac:cxnSpMk id="35" creationId="{BCDAEC91-5BCE-4B55-9CC0-43EF94CB734B}"/>
          </ac:cxnSpMkLst>
        </pc:cxnChg>
      </pc:sldChg>
      <pc:sldChg chg="addSp delSp modSp ord">
        <pc:chgData name="Debbie Hindle" userId="51c4a375865c87b8" providerId="LiveId" clId="{84472D74-4A94-4C9F-9BBE-358F8546BDF8}" dt="2020-09-24T11:41:25.999" v="572" actId="20577"/>
        <pc:sldMkLst>
          <pc:docMk/>
          <pc:sldMk cId="68405388" sldId="258"/>
        </pc:sldMkLst>
        <pc:spChg chg="del mod">
          <ac:chgData name="Debbie Hindle" userId="51c4a375865c87b8" providerId="LiveId" clId="{84472D74-4A94-4C9F-9BBE-358F8546BDF8}" dt="2020-09-23T08:25:07.903" v="75" actId="478"/>
          <ac:spMkLst>
            <pc:docMk/>
            <pc:sldMk cId="68405388" sldId="258"/>
            <ac:spMk id="2" creationId="{E01B5700-EEEC-4960-A960-D0532036EA65}"/>
          </ac:spMkLst>
        </pc:spChg>
        <pc:spChg chg="mod">
          <ac:chgData name="Debbie Hindle" userId="51c4a375865c87b8" providerId="LiveId" clId="{84472D74-4A94-4C9F-9BBE-358F8546BDF8}" dt="2020-09-24T11:41:25.999" v="572" actId="20577"/>
          <ac:spMkLst>
            <pc:docMk/>
            <pc:sldMk cId="68405388" sldId="258"/>
            <ac:spMk id="6" creationId="{2678C8C1-6218-49FC-83B5-F6489EFA8D2C}"/>
          </ac:spMkLst>
        </pc:spChg>
        <pc:spChg chg="del">
          <ac:chgData name="Debbie Hindle" userId="51c4a375865c87b8" providerId="LiveId" clId="{84472D74-4A94-4C9F-9BBE-358F8546BDF8}" dt="2020-09-23T08:24:53.242" v="73" actId="26606"/>
          <ac:spMkLst>
            <pc:docMk/>
            <pc:sldMk cId="68405388" sldId="258"/>
            <ac:spMk id="109" creationId="{201CC55D-ED54-4C5C-95E6-10947BD1103B}"/>
          </ac:spMkLst>
        </pc:spChg>
        <pc:spChg chg="del">
          <ac:chgData name="Debbie Hindle" userId="51c4a375865c87b8" providerId="LiveId" clId="{84472D74-4A94-4C9F-9BBE-358F8546BDF8}" dt="2020-09-23T08:24:53.242" v="73" actId="26606"/>
          <ac:spMkLst>
            <pc:docMk/>
            <pc:sldMk cId="68405388" sldId="258"/>
            <ac:spMk id="115" creationId="{3873B707-463F-40B0-8227-E8CC6C67EB25}"/>
          </ac:spMkLst>
        </pc:spChg>
        <pc:spChg chg="del">
          <ac:chgData name="Debbie Hindle" userId="51c4a375865c87b8" providerId="LiveId" clId="{84472D74-4A94-4C9F-9BBE-358F8546BDF8}" dt="2020-09-23T08:24:53.242" v="73" actId="26606"/>
          <ac:spMkLst>
            <pc:docMk/>
            <pc:sldMk cId="68405388" sldId="258"/>
            <ac:spMk id="117" creationId="{C13237C8-E62C-4F0D-A318-BD6FB6C2D138}"/>
          </ac:spMkLst>
        </pc:spChg>
        <pc:spChg chg="del">
          <ac:chgData name="Debbie Hindle" userId="51c4a375865c87b8" providerId="LiveId" clId="{84472D74-4A94-4C9F-9BBE-358F8546BDF8}" dt="2020-09-23T08:24:53.242" v="73" actId="26606"/>
          <ac:spMkLst>
            <pc:docMk/>
            <pc:sldMk cId="68405388" sldId="258"/>
            <ac:spMk id="119" creationId="{19C9EAEA-39D0-4B0E-A0EB-51E7B26740B1}"/>
          </ac:spMkLst>
        </pc:spChg>
        <pc:spChg chg="add del">
          <ac:chgData name="Debbie Hindle" userId="51c4a375865c87b8" providerId="LiveId" clId="{84472D74-4A94-4C9F-9BBE-358F8546BDF8}" dt="2020-09-24T11:34:38.441" v="551" actId="26606"/>
          <ac:spMkLst>
            <pc:docMk/>
            <pc:sldMk cId="68405388" sldId="258"/>
            <ac:spMk id="124" creationId="{5E39A796-BE83-48B1-B33F-35C4A32AAB57}"/>
          </ac:spMkLst>
        </pc:spChg>
        <pc:spChg chg="add del">
          <ac:chgData name="Debbie Hindle" userId="51c4a375865c87b8" providerId="LiveId" clId="{84472D74-4A94-4C9F-9BBE-358F8546BDF8}" dt="2020-09-24T11:34:38.441" v="551" actId="26606"/>
          <ac:spMkLst>
            <pc:docMk/>
            <pc:sldMk cId="68405388" sldId="258"/>
            <ac:spMk id="126" creationId="{72F84B47-E267-4194-8194-831DB7B5547F}"/>
          </ac:spMkLst>
        </pc:spChg>
        <pc:spChg chg="add del">
          <ac:chgData name="Debbie Hindle" userId="51c4a375865c87b8" providerId="LiveId" clId="{84472D74-4A94-4C9F-9BBE-358F8546BDF8}" dt="2020-09-24T11:34:38.441" v="551" actId="26606"/>
          <ac:spMkLst>
            <pc:docMk/>
            <pc:sldMk cId="68405388" sldId="258"/>
            <ac:spMk id="131" creationId="{201CC55D-ED54-4C5C-95E6-10947BD1103B}"/>
          </ac:spMkLst>
        </pc:spChg>
        <pc:spChg chg="add del">
          <ac:chgData name="Debbie Hindle" userId="51c4a375865c87b8" providerId="LiveId" clId="{84472D74-4A94-4C9F-9BBE-358F8546BDF8}" dt="2020-09-24T11:34:38.441" v="551" actId="26606"/>
          <ac:spMkLst>
            <pc:docMk/>
            <pc:sldMk cId="68405388" sldId="258"/>
            <ac:spMk id="137" creationId="{3873B707-463F-40B0-8227-E8CC6C67EB25}"/>
          </ac:spMkLst>
        </pc:spChg>
        <pc:spChg chg="add del">
          <ac:chgData name="Debbie Hindle" userId="51c4a375865c87b8" providerId="LiveId" clId="{84472D74-4A94-4C9F-9BBE-358F8546BDF8}" dt="2020-09-24T11:34:38.441" v="551" actId="26606"/>
          <ac:spMkLst>
            <pc:docMk/>
            <pc:sldMk cId="68405388" sldId="258"/>
            <ac:spMk id="139" creationId="{C13237C8-E62C-4F0D-A318-BD6FB6C2D138}"/>
          </ac:spMkLst>
        </pc:spChg>
        <pc:spChg chg="add del">
          <ac:chgData name="Debbie Hindle" userId="51c4a375865c87b8" providerId="LiveId" clId="{84472D74-4A94-4C9F-9BBE-358F8546BDF8}" dt="2020-09-24T11:34:38.441" v="551" actId="26606"/>
          <ac:spMkLst>
            <pc:docMk/>
            <pc:sldMk cId="68405388" sldId="258"/>
            <ac:spMk id="141" creationId="{19C9EAEA-39D0-4B0E-A0EB-51E7B26740B1}"/>
          </ac:spMkLst>
        </pc:spChg>
        <pc:grpChg chg="del">
          <ac:chgData name="Debbie Hindle" userId="51c4a375865c87b8" providerId="LiveId" clId="{84472D74-4A94-4C9F-9BBE-358F8546BDF8}" dt="2020-09-23T08:24:53.242" v="73" actId="26606"/>
          <ac:grpSpMkLst>
            <pc:docMk/>
            <pc:sldMk cId="68405388" sldId="258"/>
            <ac:grpSpMk id="111" creationId="{1DE889C7-FAD6-4397-98E2-05D503484459}"/>
          </ac:grpSpMkLst>
        </pc:grpChg>
        <pc:grpChg chg="add del">
          <ac:chgData name="Debbie Hindle" userId="51c4a375865c87b8" providerId="LiveId" clId="{84472D74-4A94-4C9F-9BBE-358F8546BDF8}" dt="2020-09-24T11:34:38.441" v="551" actId="26606"/>
          <ac:grpSpMkLst>
            <pc:docMk/>
            <pc:sldMk cId="68405388" sldId="258"/>
            <ac:grpSpMk id="133" creationId="{1DE889C7-FAD6-4397-98E2-05D503484459}"/>
          </ac:grpSpMkLst>
        </pc:grpChg>
        <pc:picChg chg="add mod">
          <ac:chgData name="Debbie Hindle" userId="51c4a375865c87b8" providerId="LiveId" clId="{84472D74-4A94-4C9F-9BBE-358F8546BDF8}" dt="2020-09-24T11:34:38.441" v="551" actId="26606"/>
          <ac:picMkLst>
            <pc:docMk/>
            <pc:sldMk cId="68405388" sldId="258"/>
            <ac:picMk id="3" creationId="{7912B2BF-5DDB-4784-AF9C-99A37588CEAA}"/>
          </ac:picMkLst>
        </pc:picChg>
        <pc:picChg chg="del">
          <ac:chgData name="Debbie Hindle" userId="51c4a375865c87b8" providerId="LiveId" clId="{84472D74-4A94-4C9F-9BBE-358F8546BDF8}" dt="2020-09-23T08:24:21.313" v="71" actId="478"/>
          <ac:picMkLst>
            <pc:docMk/>
            <pc:sldMk cId="68405388" sldId="258"/>
            <ac:picMk id="8" creationId="{E6B6D4D4-AFF9-417F-9A89-92D09F25641C}"/>
          </ac:picMkLst>
        </pc:picChg>
      </pc:sldChg>
      <pc:sldChg chg="del">
        <pc:chgData name="Debbie Hindle" userId="51c4a375865c87b8" providerId="LiveId" clId="{84472D74-4A94-4C9F-9BBE-358F8546BDF8}" dt="2020-09-23T08:48:51.345" v="478" actId="2696"/>
        <pc:sldMkLst>
          <pc:docMk/>
          <pc:sldMk cId="1581275934" sldId="260"/>
        </pc:sldMkLst>
      </pc:sldChg>
      <pc:sldChg chg="addSp delSp modSp add del">
        <pc:chgData name="Debbie Hindle" userId="51c4a375865c87b8" providerId="LiveId" clId="{84472D74-4A94-4C9F-9BBE-358F8546BDF8}" dt="2020-09-30T07:58:22.696" v="1167" actId="478"/>
        <pc:sldMkLst>
          <pc:docMk/>
          <pc:sldMk cId="1889318922" sldId="261"/>
        </pc:sldMkLst>
        <pc:spChg chg="add del mod">
          <ac:chgData name="Debbie Hindle" userId="51c4a375865c87b8" providerId="LiveId" clId="{84472D74-4A94-4C9F-9BBE-358F8546BDF8}" dt="2020-09-30T07:58:21.857" v="1166" actId="478"/>
          <ac:spMkLst>
            <pc:docMk/>
            <pc:sldMk cId="1889318922" sldId="261"/>
            <ac:spMk id="2" creationId="{F102BA2D-D9D5-4E8C-8AF7-A101650E651D}"/>
          </ac:spMkLst>
        </pc:spChg>
        <pc:spChg chg="add del mod">
          <ac:chgData name="Debbie Hindle" userId="51c4a375865c87b8" providerId="LiveId" clId="{84472D74-4A94-4C9F-9BBE-358F8546BDF8}" dt="2020-09-30T07:58:22.696" v="1167" actId="478"/>
          <ac:spMkLst>
            <pc:docMk/>
            <pc:sldMk cId="1889318922" sldId="261"/>
            <ac:spMk id="3" creationId="{35AF5EA1-AF6B-4E06-A5AA-5D2C9A61A3FF}"/>
          </ac:spMkLst>
        </pc:spChg>
        <pc:spChg chg="add del mod">
          <ac:chgData name="Debbie Hindle" userId="51c4a375865c87b8" providerId="LiveId" clId="{84472D74-4A94-4C9F-9BBE-358F8546BDF8}" dt="2020-09-30T07:58:21.857" v="1166" actId="478"/>
          <ac:spMkLst>
            <pc:docMk/>
            <pc:sldMk cId="1889318922" sldId="261"/>
            <ac:spMk id="5" creationId="{4328B62E-D46B-4F40-973E-3B141113F971}"/>
          </ac:spMkLst>
        </pc:spChg>
        <pc:graphicFrameChg chg="add del mod">
          <ac:chgData name="Debbie Hindle" userId="51c4a375865c87b8" providerId="LiveId" clId="{84472D74-4A94-4C9F-9BBE-358F8546BDF8}" dt="2020-09-30T07:58:22.696" v="1167" actId="478"/>
          <ac:graphicFrameMkLst>
            <pc:docMk/>
            <pc:sldMk cId="1889318922" sldId="261"/>
            <ac:graphicFrameMk id="6" creationId="{47E65FD6-9B1D-4DF9-B5FE-44C6F1435F19}"/>
          </ac:graphicFrameMkLst>
        </pc:graphicFrameChg>
        <pc:picChg chg="add mod">
          <ac:chgData name="Debbie Hindle" userId="51c4a375865c87b8" providerId="LiveId" clId="{84472D74-4A94-4C9F-9BBE-358F8546BDF8}" dt="2020-09-30T07:58:20.948" v="1165"/>
          <ac:picMkLst>
            <pc:docMk/>
            <pc:sldMk cId="1889318922" sldId="261"/>
            <ac:picMk id="14" creationId="{F7CDC196-6A00-47BE-83C7-12230840E63D}"/>
          </ac:picMkLst>
        </pc:picChg>
      </pc:sldChg>
      <pc:sldChg chg="del">
        <pc:chgData name="Debbie Hindle" userId="51c4a375865c87b8" providerId="LiveId" clId="{84472D74-4A94-4C9F-9BBE-358F8546BDF8}" dt="2020-09-24T11:50:58.262" v="738" actId="2696"/>
        <pc:sldMkLst>
          <pc:docMk/>
          <pc:sldMk cId="1856039604" sldId="262"/>
        </pc:sldMkLst>
      </pc:sldChg>
      <pc:sldChg chg="del">
        <pc:chgData name="Debbie Hindle" userId="51c4a375865c87b8" providerId="LiveId" clId="{84472D74-4A94-4C9F-9BBE-358F8546BDF8}" dt="2020-09-23T08:48:38.591" v="477" actId="2696"/>
        <pc:sldMkLst>
          <pc:docMk/>
          <pc:sldMk cId="4239148298" sldId="263"/>
        </pc:sldMkLst>
      </pc:sldChg>
      <pc:sldChg chg="del">
        <pc:chgData name="Debbie Hindle" userId="51c4a375865c87b8" providerId="LiveId" clId="{84472D74-4A94-4C9F-9BBE-358F8546BDF8}" dt="2020-09-24T11:51:01.942" v="739" actId="2696"/>
        <pc:sldMkLst>
          <pc:docMk/>
          <pc:sldMk cId="2333613928" sldId="264"/>
        </pc:sldMkLst>
      </pc:sldChg>
      <pc:sldChg chg="modSp">
        <pc:chgData name="Debbie Hindle" userId="51c4a375865c87b8" providerId="LiveId" clId="{84472D74-4A94-4C9F-9BBE-358F8546BDF8}" dt="2020-09-25T01:36:06.447" v="939" actId="6549"/>
        <pc:sldMkLst>
          <pc:docMk/>
          <pc:sldMk cId="3730212152" sldId="265"/>
        </pc:sldMkLst>
        <pc:spChg chg="mod">
          <ac:chgData name="Debbie Hindle" userId="51c4a375865c87b8" providerId="LiveId" clId="{84472D74-4A94-4C9F-9BBE-358F8546BDF8}" dt="2020-09-25T01:36:06.447" v="939" actId="6549"/>
          <ac:spMkLst>
            <pc:docMk/>
            <pc:sldMk cId="3730212152" sldId="265"/>
            <ac:spMk id="2" creationId="{F102BA2D-D9D5-4E8C-8AF7-A101650E651D}"/>
          </ac:spMkLst>
        </pc:spChg>
      </pc:sldChg>
      <pc:sldChg chg="del">
        <pc:chgData name="Debbie Hindle" userId="51c4a375865c87b8" providerId="LiveId" clId="{84472D74-4A94-4C9F-9BBE-358F8546BDF8}" dt="2020-09-24T11:32:18.852" v="519" actId="2696"/>
        <pc:sldMkLst>
          <pc:docMk/>
          <pc:sldMk cId="1474442808" sldId="266"/>
        </pc:sldMkLst>
      </pc:sldChg>
      <pc:sldChg chg="addSp delSp modSp">
        <pc:chgData name="Debbie Hindle" userId="51c4a375865c87b8" providerId="LiveId" clId="{84472D74-4A94-4C9F-9BBE-358F8546BDF8}" dt="2020-10-02T02:20:19.277" v="1204" actId="20577"/>
        <pc:sldMkLst>
          <pc:docMk/>
          <pc:sldMk cId="3263502001" sldId="269"/>
        </pc:sldMkLst>
        <pc:spChg chg="mod">
          <ac:chgData name="Debbie Hindle" userId="51c4a375865c87b8" providerId="LiveId" clId="{84472D74-4A94-4C9F-9BBE-358F8546BDF8}" dt="2020-10-02T02:20:19.277" v="1204" actId="20577"/>
          <ac:spMkLst>
            <pc:docMk/>
            <pc:sldMk cId="3263502001" sldId="269"/>
            <ac:spMk id="2" creationId="{E01B5700-EEEC-4960-A960-D0532036EA65}"/>
          </ac:spMkLst>
        </pc:spChg>
        <pc:spChg chg="del mod">
          <ac:chgData name="Debbie Hindle" userId="51c4a375865c87b8" providerId="LiveId" clId="{84472D74-4A94-4C9F-9BBE-358F8546BDF8}" dt="2020-09-24T11:45:38.848" v="585" actId="478"/>
          <ac:spMkLst>
            <pc:docMk/>
            <pc:sldMk cId="3263502001" sldId="269"/>
            <ac:spMk id="6" creationId="{2678C8C1-6218-49FC-83B5-F6489EFA8D2C}"/>
          </ac:spMkLst>
        </pc:spChg>
        <pc:spChg chg="del">
          <ac:chgData name="Debbie Hindle" userId="51c4a375865c87b8" providerId="LiveId" clId="{84472D74-4A94-4C9F-9BBE-358F8546BDF8}" dt="2020-09-24T12:12:00.208" v="826" actId="26606"/>
          <ac:spMkLst>
            <pc:docMk/>
            <pc:sldMk cId="3263502001" sldId="269"/>
            <ac:spMk id="86" creationId="{3CD9DF72-87A3-404E-A828-84CBF11A8303}"/>
          </ac:spMkLst>
        </pc:spChg>
        <pc:spChg chg="add del">
          <ac:chgData name="Debbie Hindle" userId="51c4a375865c87b8" providerId="LiveId" clId="{84472D74-4A94-4C9F-9BBE-358F8546BDF8}" dt="2020-09-24T12:20:47.624" v="828" actId="26606"/>
          <ac:spMkLst>
            <pc:docMk/>
            <pc:sldMk cId="3263502001" sldId="269"/>
            <ac:spMk id="93" creationId="{20D5D19D-0789-4518-B5DC-D47ADF69D25A}"/>
          </ac:spMkLst>
        </pc:spChg>
        <pc:spChg chg="add del">
          <ac:chgData name="Debbie Hindle" userId="51c4a375865c87b8" providerId="LiveId" clId="{84472D74-4A94-4C9F-9BBE-358F8546BDF8}" dt="2020-09-24T12:20:47.624" v="828" actId="26606"/>
          <ac:spMkLst>
            <pc:docMk/>
            <pc:sldMk cId="3263502001" sldId="269"/>
            <ac:spMk id="100" creationId="{B81933D1-5615-42C7-9C0B-4EB7105CCE2D}"/>
          </ac:spMkLst>
        </pc:spChg>
        <pc:spChg chg="add del">
          <ac:chgData name="Debbie Hindle" userId="51c4a375865c87b8" providerId="LiveId" clId="{84472D74-4A94-4C9F-9BBE-358F8546BDF8}" dt="2020-09-24T12:20:47.624" v="828" actId="26606"/>
          <ac:spMkLst>
            <pc:docMk/>
            <pc:sldMk cId="3263502001" sldId="269"/>
            <ac:spMk id="102" creationId="{19C9EAEA-39D0-4B0E-A0EB-51E7B26740B1}"/>
          </ac:spMkLst>
        </pc:spChg>
        <pc:spChg chg="add del">
          <ac:chgData name="Debbie Hindle" userId="51c4a375865c87b8" providerId="LiveId" clId="{84472D74-4A94-4C9F-9BBE-358F8546BDF8}" dt="2020-09-24T12:21:27.686" v="835" actId="26606"/>
          <ac:spMkLst>
            <pc:docMk/>
            <pc:sldMk cId="3263502001" sldId="269"/>
            <ac:spMk id="107" creationId="{DCF72F19-1473-448C-AA14-0CB8AA374CF0}"/>
          </ac:spMkLst>
        </pc:spChg>
        <pc:spChg chg="add del">
          <ac:chgData name="Debbie Hindle" userId="51c4a375865c87b8" providerId="LiveId" clId="{84472D74-4A94-4C9F-9BBE-358F8546BDF8}" dt="2020-09-24T12:21:27.686" v="835" actId="26606"/>
          <ac:spMkLst>
            <pc:docMk/>
            <pc:sldMk cId="3263502001" sldId="269"/>
            <ac:spMk id="113" creationId="{04357C93-F0CB-4A1C-8F77-4E9063789819}"/>
          </ac:spMkLst>
        </pc:spChg>
        <pc:spChg chg="add del">
          <ac:chgData name="Debbie Hindle" userId="51c4a375865c87b8" providerId="LiveId" clId="{84472D74-4A94-4C9F-9BBE-358F8546BDF8}" dt="2020-09-24T12:21:27.664" v="834" actId="26606"/>
          <ac:spMkLst>
            <pc:docMk/>
            <pc:sldMk cId="3263502001" sldId="269"/>
            <ac:spMk id="118" creationId="{20D5D19D-0789-4518-B5DC-D47ADF69D25A}"/>
          </ac:spMkLst>
        </pc:spChg>
        <pc:spChg chg="add del">
          <ac:chgData name="Debbie Hindle" userId="51c4a375865c87b8" providerId="LiveId" clId="{84472D74-4A94-4C9F-9BBE-358F8546BDF8}" dt="2020-09-24T12:21:27.664" v="834" actId="26606"/>
          <ac:spMkLst>
            <pc:docMk/>
            <pc:sldMk cId="3263502001" sldId="269"/>
            <ac:spMk id="125" creationId="{B81933D1-5615-42C7-9C0B-4EB7105CCE2D}"/>
          </ac:spMkLst>
        </pc:spChg>
        <pc:spChg chg="add del">
          <ac:chgData name="Debbie Hindle" userId="51c4a375865c87b8" providerId="LiveId" clId="{84472D74-4A94-4C9F-9BBE-358F8546BDF8}" dt="2020-09-24T12:21:27.664" v="834" actId="26606"/>
          <ac:spMkLst>
            <pc:docMk/>
            <pc:sldMk cId="3263502001" sldId="269"/>
            <ac:spMk id="127" creationId="{19C9EAEA-39D0-4B0E-A0EB-51E7B26740B1}"/>
          </ac:spMkLst>
        </pc:spChg>
        <pc:spChg chg="add">
          <ac:chgData name="Debbie Hindle" userId="51c4a375865c87b8" providerId="LiveId" clId="{84472D74-4A94-4C9F-9BBE-358F8546BDF8}" dt="2020-09-24T12:21:27.686" v="835" actId="26606"/>
          <ac:spMkLst>
            <pc:docMk/>
            <pc:sldMk cId="3263502001" sldId="269"/>
            <ac:spMk id="129" creationId="{DCF72F19-1473-448C-AA14-0CB8AA374CF0}"/>
          </ac:spMkLst>
        </pc:spChg>
        <pc:spChg chg="add">
          <ac:chgData name="Debbie Hindle" userId="51c4a375865c87b8" providerId="LiveId" clId="{84472D74-4A94-4C9F-9BBE-358F8546BDF8}" dt="2020-09-24T12:21:27.686" v="835" actId="26606"/>
          <ac:spMkLst>
            <pc:docMk/>
            <pc:sldMk cId="3263502001" sldId="269"/>
            <ac:spMk id="136" creationId="{04357C93-F0CB-4A1C-8F77-4E9063789819}"/>
          </ac:spMkLst>
        </pc:spChg>
        <pc:grpChg chg="add del">
          <ac:chgData name="Debbie Hindle" userId="51c4a375865c87b8" providerId="LiveId" clId="{84472D74-4A94-4C9F-9BBE-358F8546BDF8}" dt="2020-09-24T12:20:47.624" v="828" actId="26606"/>
          <ac:grpSpMkLst>
            <pc:docMk/>
            <pc:sldMk cId="3263502001" sldId="269"/>
            <ac:grpSpMk id="95" creationId="{032D8612-31EB-44CF-A1D0-14FD4C705424}"/>
          </ac:grpSpMkLst>
        </pc:grpChg>
        <pc:grpChg chg="add del">
          <ac:chgData name="Debbie Hindle" userId="51c4a375865c87b8" providerId="LiveId" clId="{84472D74-4A94-4C9F-9BBE-358F8546BDF8}" dt="2020-09-24T12:21:27.686" v="835" actId="26606"/>
          <ac:grpSpMkLst>
            <pc:docMk/>
            <pc:sldMk cId="3263502001" sldId="269"/>
            <ac:grpSpMk id="109" creationId="{3AF6A671-C637-4547-85F4-51B6D1881399}"/>
          </ac:grpSpMkLst>
        </pc:grpChg>
        <pc:grpChg chg="add del">
          <ac:chgData name="Debbie Hindle" userId="51c4a375865c87b8" providerId="LiveId" clId="{84472D74-4A94-4C9F-9BBE-358F8546BDF8}" dt="2020-09-24T12:21:27.664" v="834" actId="26606"/>
          <ac:grpSpMkLst>
            <pc:docMk/>
            <pc:sldMk cId="3263502001" sldId="269"/>
            <ac:grpSpMk id="120" creationId="{032D8612-31EB-44CF-A1D0-14FD4C705424}"/>
          </ac:grpSpMkLst>
        </pc:grpChg>
        <pc:grpChg chg="add">
          <ac:chgData name="Debbie Hindle" userId="51c4a375865c87b8" providerId="LiveId" clId="{84472D74-4A94-4C9F-9BBE-358F8546BDF8}" dt="2020-09-24T12:21:27.686" v="835" actId="26606"/>
          <ac:grpSpMkLst>
            <pc:docMk/>
            <pc:sldMk cId="3263502001" sldId="269"/>
            <ac:grpSpMk id="131" creationId="{3AF6A671-C637-4547-85F4-51B6D1881399}"/>
          </ac:grpSpMkLst>
        </pc:grpChg>
        <pc:picChg chg="del mod ord">
          <ac:chgData name="Debbie Hindle" userId="51c4a375865c87b8" providerId="LiveId" clId="{84472D74-4A94-4C9F-9BBE-358F8546BDF8}" dt="2020-09-24T12:20:55.276" v="829" actId="478"/>
          <ac:picMkLst>
            <pc:docMk/>
            <pc:sldMk cId="3263502001" sldId="269"/>
            <ac:picMk id="4" creationId="{0ABBE606-C2C7-41FF-951B-87B88BCC556B}"/>
          </ac:picMkLst>
        </pc:picChg>
        <pc:picChg chg="add mod">
          <ac:chgData name="Debbie Hindle" userId="51c4a375865c87b8" providerId="LiveId" clId="{84472D74-4A94-4C9F-9BBE-358F8546BDF8}" dt="2020-09-24T12:21:27.686" v="835" actId="26606"/>
          <ac:picMkLst>
            <pc:docMk/>
            <pc:sldMk cId="3263502001" sldId="269"/>
            <ac:picMk id="5" creationId="{01214E41-76C5-492D-95B6-6CDB30A9FD2F}"/>
          </ac:picMkLst>
        </pc:picChg>
        <pc:cxnChg chg="del">
          <ac:chgData name="Debbie Hindle" userId="51c4a375865c87b8" providerId="LiveId" clId="{84472D74-4A94-4C9F-9BBE-358F8546BDF8}" dt="2020-09-24T12:12:00.208" v="826" actId="26606"/>
          <ac:cxnSpMkLst>
            <pc:docMk/>
            <pc:sldMk cId="3263502001" sldId="269"/>
            <ac:cxnSpMk id="88" creationId="{20E3A342-4D61-4E3F-AF90-1AB42AEB96CC}"/>
          </ac:cxnSpMkLst>
        </pc:cxnChg>
      </pc:sldChg>
      <pc:sldChg chg="del">
        <pc:chgData name="Debbie Hindle" userId="51c4a375865c87b8" providerId="LiveId" clId="{84472D74-4A94-4C9F-9BBE-358F8546BDF8}" dt="2020-09-24T11:46:29.628" v="586" actId="2696"/>
        <pc:sldMkLst>
          <pc:docMk/>
          <pc:sldMk cId="2279332778" sldId="270"/>
        </pc:sldMkLst>
      </pc:sldChg>
      <pc:sldChg chg="addSp delSp modSp add mod setBg">
        <pc:chgData name="Debbie Hindle" userId="51c4a375865c87b8" providerId="LiveId" clId="{84472D74-4A94-4C9F-9BBE-358F8546BDF8}" dt="2020-09-23T08:39:41.487" v="473" actId="26606"/>
        <pc:sldMkLst>
          <pc:docMk/>
          <pc:sldMk cId="461957382" sldId="271"/>
        </pc:sldMkLst>
        <pc:spChg chg="del">
          <ac:chgData name="Debbie Hindle" userId="51c4a375865c87b8" providerId="LiveId" clId="{84472D74-4A94-4C9F-9BBE-358F8546BDF8}" dt="2020-09-23T08:39:41.487" v="473" actId="26606"/>
          <ac:spMkLst>
            <pc:docMk/>
            <pc:sldMk cId="461957382" sldId="271"/>
            <ac:spMk id="2" creationId="{C1829F5E-FDAA-44D3-A75E-7D0C61C709C8}"/>
          </ac:spMkLst>
        </pc:spChg>
        <pc:spChg chg="del mod">
          <ac:chgData name="Debbie Hindle" userId="51c4a375865c87b8" providerId="LiveId" clId="{84472D74-4A94-4C9F-9BBE-358F8546BDF8}" dt="2020-09-23T08:39:36.864" v="472"/>
          <ac:spMkLst>
            <pc:docMk/>
            <pc:sldMk cId="461957382" sldId="271"/>
            <ac:spMk id="3" creationId="{F2B4B802-423D-4FE1-963D-F965D59DDEDA}"/>
          </ac:spMkLst>
        </pc:spChg>
        <pc:spChg chg="add">
          <ac:chgData name="Debbie Hindle" userId="51c4a375865c87b8" providerId="LiveId" clId="{84472D74-4A94-4C9F-9BBE-358F8546BDF8}" dt="2020-09-23T08:39:41.487" v="473" actId="26606"/>
          <ac:spMkLst>
            <pc:docMk/>
            <pc:sldMk cId="461957382" sldId="271"/>
            <ac:spMk id="9" creationId="{42A4FC2C-047E-45A5-965D-8E1E3BF09BC6}"/>
          </ac:spMkLst>
        </pc:spChg>
        <pc:picChg chg="add mod">
          <ac:chgData name="Debbie Hindle" userId="51c4a375865c87b8" providerId="LiveId" clId="{84472D74-4A94-4C9F-9BBE-358F8546BDF8}" dt="2020-09-23T08:39:41.487" v="473" actId="26606"/>
          <ac:picMkLst>
            <pc:docMk/>
            <pc:sldMk cId="461957382" sldId="271"/>
            <ac:picMk id="4" creationId="{D69DCFAC-7AED-4A74-BD7E-004FC43BEC2D}"/>
          </ac:picMkLst>
        </pc:picChg>
      </pc:sldChg>
      <pc:sldChg chg="addSp delSp modSp add del">
        <pc:chgData name="Debbie Hindle" userId="51c4a375865c87b8" providerId="LiveId" clId="{84472D74-4A94-4C9F-9BBE-358F8546BDF8}" dt="2020-09-24T11:41:16.682" v="570" actId="2696"/>
        <pc:sldMkLst>
          <pc:docMk/>
          <pc:sldMk cId="3782270802" sldId="272"/>
        </pc:sldMkLst>
        <pc:spChg chg="del">
          <ac:chgData name="Debbie Hindle" userId="51c4a375865c87b8" providerId="LiveId" clId="{84472D74-4A94-4C9F-9BBE-358F8546BDF8}" dt="2020-09-23T08:34:49.909" v="411" actId="478"/>
          <ac:spMkLst>
            <pc:docMk/>
            <pc:sldMk cId="3782270802" sldId="272"/>
            <ac:spMk id="2" creationId="{87316C10-D287-47F4-AA86-9674E1594E7C}"/>
          </ac:spMkLst>
        </pc:spChg>
        <pc:spChg chg="del">
          <ac:chgData name="Debbie Hindle" userId="51c4a375865c87b8" providerId="LiveId" clId="{84472D74-4A94-4C9F-9BBE-358F8546BDF8}" dt="2020-09-23T08:34:51.212" v="412" actId="478"/>
          <ac:spMkLst>
            <pc:docMk/>
            <pc:sldMk cId="3782270802" sldId="272"/>
            <ac:spMk id="3" creationId="{ED07AAE5-B75F-43DE-A643-A54C397500CD}"/>
          </ac:spMkLst>
        </pc:spChg>
        <pc:spChg chg="add mod">
          <ac:chgData name="Debbie Hindle" userId="51c4a375865c87b8" providerId="LiveId" clId="{84472D74-4A94-4C9F-9BBE-358F8546BDF8}" dt="2020-09-23T08:39:56.072" v="476" actId="20577"/>
          <ac:spMkLst>
            <pc:docMk/>
            <pc:sldMk cId="3782270802" sldId="272"/>
            <ac:spMk id="6" creationId="{8CDF9334-61C6-4EEF-BC36-9979A8CB343B}"/>
          </ac:spMkLst>
        </pc:spChg>
        <pc:spChg chg="add del mod">
          <ac:chgData name="Debbie Hindle" userId="51c4a375865c87b8" providerId="LiveId" clId="{84472D74-4A94-4C9F-9BBE-358F8546BDF8}" dt="2020-09-23T08:34:58.078" v="413" actId="478"/>
          <ac:spMkLst>
            <pc:docMk/>
            <pc:sldMk cId="3782270802" sldId="272"/>
            <ac:spMk id="8" creationId="{9D11C0C7-7134-4DA9-B2A5-381DF7F0BC97}"/>
          </ac:spMkLst>
        </pc:spChg>
        <pc:spChg chg="del">
          <ac:chgData name="Debbie Hindle" userId="51c4a375865c87b8" providerId="LiveId" clId="{84472D74-4A94-4C9F-9BBE-358F8546BDF8}" dt="2020-09-23T08:35:20.743" v="416" actId="26606"/>
          <ac:spMkLst>
            <pc:docMk/>
            <pc:sldMk cId="3782270802" sldId="272"/>
            <ac:spMk id="27" creationId="{86295E7F-EA66-480B-B001-C8BE7CD61903}"/>
          </ac:spMkLst>
        </pc:spChg>
        <pc:spChg chg="add del">
          <ac:chgData name="Debbie Hindle" userId="51c4a375865c87b8" providerId="LiveId" clId="{84472D74-4A94-4C9F-9BBE-358F8546BDF8}" dt="2020-09-23T08:36:23.778" v="421" actId="26606"/>
          <ac:spMkLst>
            <pc:docMk/>
            <pc:sldMk cId="3782270802" sldId="272"/>
            <ac:spMk id="33" creationId="{6CCA5F87-1D1E-45CB-8D83-FC7EEFAD9935}"/>
          </ac:spMkLst>
        </pc:spChg>
        <pc:spChg chg="add del">
          <ac:chgData name="Debbie Hindle" userId="51c4a375865c87b8" providerId="LiveId" clId="{84472D74-4A94-4C9F-9BBE-358F8546BDF8}" dt="2020-09-23T08:36:23.778" v="421" actId="26606"/>
          <ac:spMkLst>
            <pc:docMk/>
            <pc:sldMk cId="3782270802" sldId="272"/>
            <ac:spMk id="35" creationId="{7CCFC2C6-6238-4A2F-93DE-2ADF74AF635E}"/>
          </ac:spMkLst>
        </pc:spChg>
        <pc:spChg chg="add del">
          <ac:chgData name="Debbie Hindle" userId="51c4a375865c87b8" providerId="LiveId" clId="{84472D74-4A94-4C9F-9BBE-358F8546BDF8}" dt="2020-09-23T08:36:23.778" v="421" actId="26606"/>
          <ac:spMkLst>
            <pc:docMk/>
            <pc:sldMk cId="3782270802" sldId="272"/>
            <ac:spMk id="37" creationId="{AF2F604E-43BE-4DC3-B983-E071523364F8}"/>
          </ac:spMkLst>
        </pc:spChg>
        <pc:spChg chg="add del">
          <ac:chgData name="Debbie Hindle" userId="51c4a375865c87b8" providerId="LiveId" clId="{84472D74-4A94-4C9F-9BBE-358F8546BDF8}" dt="2020-09-23T08:36:23.778" v="421" actId="26606"/>
          <ac:spMkLst>
            <pc:docMk/>
            <pc:sldMk cId="3782270802" sldId="272"/>
            <ac:spMk id="39" creationId="{08C9B587-E65E-4B52-B37C-ABEBB6E87928}"/>
          </ac:spMkLst>
        </pc:spChg>
        <pc:spChg chg="add del">
          <ac:chgData name="Debbie Hindle" userId="51c4a375865c87b8" providerId="LiveId" clId="{84472D74-4A94-4C9F-9BBE-358F8546BDF8}" dt="2020-09-23T08:36:17.668" v="418" actId="26606"/>
          <ac:spMkLst>
            <pc:docMk/>
            <pc:sldMk cId="3782270802" sldId="272"/>
            <ac:spMk id="44" creationId="{5E6B3632-31A7-4B9A-9B3B-DAADD1D372BA}"/>
          </ac:spMkLst>
        </pc:spChg>
        <pc:spChg chg="add del">
          <ac:chgData name="Debbie Hindle" userId="51c4a375865c87b8" providerId="LiveId" clId="{84472D74-4A94-4C9F-9BBE-358F8546BDF8}" dt="2020-09-23T08:36:23.776" v="420" actId="26606"/>
          <ac:spMkLst>
            <pc:docMk/>
            <pc:sldMk cId="3782270802" sldId="272"/>
            <ac:spMk id="46" creationId="{097CD68E-23E3-4007-8847-CD0944C4F7BE}"/>
          </ac:spMkLst>
        </pc:spChg>
        <pc:spChg chg="add del">
          <ac:chgData name="Debbie Hindle" userId="51c4a375865c87b8" providerId="LiveId" clId="{84472D74-4A94-4C9F-9BBE-358F8546BDF8}" dt="2020-09-23T08:36:23.776" v="420" actId="26606"/>
          <ac:spMkLst>
            <pc:docMk/>
            <pc:sldMk cId="3782270802" sldId="272"/>
            <ac:spMk id="47" creationId="{E91DC736-0EF8-4F87-9146-EBF1D2EE4D3D}"/>
          </ac:spMkLst>
        </pc:spChg>
        <pc:spChg chg="add del">
          <ac:chgData name="Debbie Hindle" userId="51c4a375865c87b8" providerId="LiveId" clId="{84472D74-4A94-4C9F-9BBE-358F8546BDF8}" dt="2020-09-23T08:36:23.776" v="420" actId="26606"/>
          <ac:spMkLst>
            <pc:docMk/>
            <pc:sldMk cId="3782270802" sldId="272"/>
            <ac:spMk id="48" creationId="{AF2F604E-43BE-4DC3-B983-E071523364F8}"/>
          </ac:spMkLst>
        </pc:spChg>
        <pc:spChg chg="add del">
          <ac:chgData name="Debbie Hindle" userId="51c4a375865c87b8" providerId="LiveId" clId="{84472D74-4A94-4C9F-9BBE-358F8546BDF8}" dt="2020-09-23T08:36:23.776" v="420" actId="26606"/>
          <ac:spMkLst>
            <pc:docMk/>
            <pc:sldMk cId="3782270802" sldId="272"/>
            <ac:spMk id="50" creationId="{08C9B587-E65E-4B52-B37C-ABEBB6E87928}"/>
          </ac:spMkLst>
        </pc:spChg>
        <pc:spChg chg="add">
          <ac:chgData name="Debbie Hindle" userId="51c4a375865c87b8" providerId="LiveId" clId="{84472D74-4A94-4C9F-9BBE-358F8546BDF8}" dt="2020-09-23T08:36:23.778" v="421" actId="26606"/>
          <ac:spMkLst>
            <pc:docMk/>
            <pc:sldMk cId="3782270802" sldId="272"/>
            <ac:spMk id="52" creationId="{5E6B3632-31A7-4B9A-9B3B-DAADD1D372BA}"/>
          </ac:spMkLst>
        </pc:spChg>
        <pc:picChg chg="add del mod ord">
          <ac:chgData name="Debbie Hindle" userId="51c4a375865c87b8" providerId="LiveId" clId="{84472D74-4A94-4C9F-9BBE-358F8546BDF8}" dt="2020-09-23T08:36:38.851" v="425" actId="1076"/>
          <ac:picMkLst>
            <pc:docMk/>
            <pc:sldMk cId="3782270802" sldId="272"/>
            <ac:picMk id="5" creationId="{58C2088C-2809-4AC9-ACFB-1C7FFD181F1C}"/>
          </ac:picMkLst>
        </pc:picChg>
        <pc:cxnChg chg="del">
          <ac:chgData name="Debbie Hindle" userId="51c4a375865c87b8" providerId="LiveId" clId="{84472D74-4A94-4C9F-9BBE-358F8546BDF8}" dt="2020-09-23T08:35:20.743" v="416" actId="26606"/>
          <ac:cxnSpMkLst>
            <pc:docMk/>
            <pc:sldMk cId="3782270802" sldId="272"/>
            <ac:cxnSpMk id="28" creationId="{E126E481-B945-4179-BD79-05E96E9B29E1}"/>
          </ac:cxnSpMkLst>
        </pc:cxnChg>
      </pc:sldChg>
      <pc:sldChg chg="addSp delSp modSp add mod setBg">
        <pc:chgData name="Debbie Hindle" userId="51c4a375865c87b8" providerId="LiveId" clId="{84472D74-4A94-4C9F-9BBE-358F8546BDF8}" dt="2020-09-24T11:37:39.840" v="569" actId="27636"/>
        <pc:sldMkLst>
          <pc:docMk/>
          <pc:sldMk cId="1065241523" sldId="273"/>
        </pc:sldMkLst>
        <pc:spChg chg="del">
          <ac:chgData name="Debbie Hindle" userId="51c4a375865c87b8" providerId="LiveId" clId="{84472D74-4A94-4C9F-9BBE-358F8546BDF8}" dt="2020-09-23T08:49:45.108" v="514" actId="478"/>
          <ac:spMkLst>
            <pc:docMk/>
            <pc:sldMk cId="1065241523" sldId="273"/>
            <ac:spMk id="2" creationId="{58A6FB30-39F6-48DD-87E9-17B0321FB7DC}"/>
          </ac:spMkLst>
        </pc:spChg>
        <pc:spChg chg="mod">
          <ac:chgData name="Debbie Hindle" userId="51c4a375865c87b8" providerId="LiveId" clId="{84472D74-4A94-4C9F-9BBE-358F8546BDF8}" dt="2020-09-24T11:37:39.840" v="569" actId="27636"/>
          <ac:spMkLst>
            <pc:docMk/>
            <pc:sldMk cId="1065241523" sldId="273"/>
            <ac:spMk id="3" creationId="{2D752248-A7BE-4AF3-A7D4-FF0AA4EA65B6}"/>
          </ac:spMkLst>
        </pc:spChg>
        <pc:spChg chg="add">
          <ac:chgData name="Debbie Hindle" userId="51c4a375865c87b8" providerId="LiveId" clId="{84472D74-4A94-4C9F-9BBE-358F8546BDF8}" dt="2020-09-24T11:34:04.131" v="549" actId="26606"/>
          <ac:spMkLst>
            <pc:docMk/>
            <pc:sldMk cId="1065241523" sldId="273"/>
            <ac:spMk id="8" creationId="{8B9AA7C6-5E5A-498E-A6DF-A943376E09BC}"/>
          </ac:spMkLst>
        </pc:spChg>
        <pc:spChg chg="add">
          <ac:chgData name="Debbie Hindle" userId="51c4a375865c87b8" providerId="LiveId" clId="{84472D74-4A94-4C9F-9BBE-358F8546BDF8}" dt="2020-09-24T11:34:04.131" v="549" actId="26606"/>
          <ac:spMkLst>
            <pc:docMk/>
            <pc:sldMk cId="1065241523" sldId="273"/>
            <ac:spMk id="14" creationId="{81E140AE-0ABF-47C8-BF32-7D2F0CF2BA44}"/>
          </ac:spMkLst>
        </pc:spChg>
        <pc:spChg chg="add">
          <ac:chgData name="Debbie Hindle" userId="51c4a375865c87b8" providerId="LiveId" clId="{84472D74-4A94-4C9F-9BBE-358F8546BDF8}" dt="2020-09-24T11:34:04.131" v="549" actId="26606"/>
          <ac:spMkLst>
            <pc:docMk/>
            <pc:sldMk cId="1065241523" sldId="273"/>
            <ac:spMk id="16" creationId="{CBC4F608-B4B8-48C3-9572-C0F061B1CD99}"/>
          </ac:spMkLst>
        </pc:spChg>
        <pc:grpChg chg="add">
          <ac:chgData name="Debbie Hindle" userId="51c4a375865c87b8" providerId="LiveId" clId="{84472D74-4A94-4C9F-9BBE-358F8546BDF8}" dt="2020-09-24T11:34:04.131" v="549" actId="26606"/>
          <ac:grpSpMkLst>
            <pc:docMk/>
            <pc:sldMk cId="1065241523" sldId="273"/>
            <ac:grpSpMk id="10" creationId="{83EAB11A-76F7-48F4-9B4F-5BFDF4BF9670}"/>
          </ac:grpSpMkLst>
        </pc:grpChg>
      </pc:sldChg>
      <pc:sldChg chg="add del">
        <pc:chgData name="Debbie Hindle" userId="51c4a375865c87b8" providerId="LiveId" clId="{84472D74-4A94-4C9F-9BBE-358F8546BDF8}" dt="2020-09-24T11:32:10.252" v="518" actId="2696"/>
        <pc:sldMkLst>
          <pc:docMk/>
          <pc:sldMk cId="441113439" sldId="274"/>
        </pc:sldMkLst>
      </pc:sldChg>
      <pc:sldChg chg="addSp delSp modSp add del">
        <pc:chgData name="Debbie Hindle" userId="51c4a375865c87b8" providerId="LiveId" clId="{84472D74-4A94-4C9F-9BBE-358F8546BDF8}" dt="2020-10-02T02:18:33.203" v="1176" actId="2696"/>
        <pc:sldMkLst>
          <pc:docMk/>
          <pc:sldMk cId="3385013191" sldId="275"/>
        </pc:sldMkLst>
        <pc:spChg chg="add del mod">
          <ac:chgData name="Debbie Hindle" userId="51c4a375865c87b8" providerId="LiveId" clId="{84472D74-4A94-4C9F-9BBE-358F8546BDF8}" dt="2020-10-02T02:18:18.741" v="1172"/>
          <ac:spMkLst>
            <pc:docMk/>
            <pc:sldMk cId="3385013191" sldId="275"/>
            <ac:spMk id="3" creationId="{833B4BFD-BBDA-434F-A454-947A64C4DA83}"/>
          </ac:spMkLst>
        </pc:spChg>
        <pc:picChg chg="add del mod">
          <ac:chgData name="Debbie Hindle" userId="51c4a375865c87b8" providerId="LiveId" clId="{84472D74-4A94-4C9F-9BBE-358F8546BDF8}" dt="2020-10-02T02:18:18.741" v="1172"/>
          <ac:picMkLst>
            <pc:docMk/>
            <pc:sldMk cId="3385013191" sldId="275"/>
            <ac:picMk id="4" creationId="{82D67665-6188-4894-9E16-FB61F1EF7C32}"/>
          </ac:picMkLst>
        </pc:picChg>
      </pc:sldChg>
      <pc:sldChg chg="addSp delSp modSp add del">
        <pc:chgData name="Debbie Hindle" userId="51c4a375865c87b8" providerId="LiveId" clId="{84472D74-4A94-4C9F-9BBE-358F8546BDF8}" dt="2020-09-30T07:57:58.813" v="1158"/>
        <pc:sldMkLst>
          <pc:docMk/>
          <pc:sldMk cId="372732257" sldId="276"/>
        </pc:sldMkLst>
        <pc:spChg chg="mod">
          <ac:chgData name="Debbie Hindle" userId="51c4a375865c87b8" providerId="LiveId" clId="{84472D74-4A94-4C9F-9BBE-358F8546BDF8}" dt="2020-09-30T07:57:52.086" v="1155" actId="26606"/>
          <ac:spMkLst>
            <pc:docMk/>
            <pc:sldMk cId="372732257" sldId="276"/>
            <ac:spMk id="2" creationId="{E01B5700-EEEC-4960-A960-D0532036EA65}"/>
          </ac:spMkLst>
        </pc:spChg>
        <pc:spChg chg="add del">
          <ac:chgData name="Debbie Hindle" userId="51c4a375865c87b8" providerId="LiveId" clId="{84472D74-4A94-4C9F-9BBE-358F8546BDF8}" dt="2020-09-30T07:57:52.086" v="1155" actId="26606"/>
          <ac:spMkLst>
            <pc:docMk/>
            <pc:sldMk cId="372732257" sldId="276"/>
            <ac:spMk id="77" creationId="{71FC7D98-7B8B-402A-90FC-F027482F2142}"/>
          </ac:spMkLst>
        </pc:spChg>
        <pc:spChg chg="add del">
          <ac:chgData name="Debbie Hindle" userId="51c4a375865c87b8" providerId="LiveId" clId="{84472D74-4A94-4C9F-9BBE-358F8546BDF8}" dt="2020-09-30T07:57:52.086" v="1155" actId="26606"/>
          <ac:spMkLst>
            <pc:docMk/>
            <pc:sldMk cId="372732257" sldId="276"/>
            <ac:spMk id="79" creationId="{AD7356EA-285B-4E5D-8FEC-104659A4FD2C}"/>
          </ac:spMkLst>
        </pc:spChg>
        <pc:spChg chg="add del">
          <ac:chgData name="Debbie Hindle" userId="51c4a375865c87b8" providerId="LiveId" clId="{84472D74-4A94-4C9F-9BBE-358F8546BDF8}" dt="2020-09-30T07:57:52.086" v="1155" actId="26606"/>
          <ac:spMkLst>
            <pc:docMk/>
            <pc:sldMk cId="372732257" sldId="276"/>
            <ac:spMk id="129" creationId="{DCF72F19-1473-448C-AA14-0CB8AA374CF0}"/>
          </ac:spMkLst>
        </pc:spChg>
        <pc:spChg chg="add del">
          <ac:chgData name="Debbie Hindle" userId="51c4a375865c87b8" providerId="LiveId" clId="{84472D74-4A94-4C9F-9BBE-358F8546BDF8}" dt="2020-09-30T07:57:52.086" v="1155" actId="26606"/>
          <ac:spMkLst>
            <pc:docMk/>
            <pc:sldMk cId="372732257" sldId="276"/>
            <ac:spMk id="136" creationId="{04357C93-F0CB-4A1C-8F77-4E9063789819}"/>
          </ac:spMkLst>
        </pc:spChg>
        <pc:grpChg chg="add del">
          <ac:chgData name="Debbie Hindle" userId="51c4a375865c87b8" providerId="LiveId" clId="{84472D74-4A94-4C9F-9BBE-358F8546BDF8}" dt="2020-09-30T07:57:52.086" v="1155" actId="26606"/>
          <ac:grpSpMkLst>
            <pc:docMk/>
            <pc:sldMk cId="372732257" sldId="276"/>
            <ac:grpSpMk id="131" creationId="{3AF6A671-C637-4547-85F4-51B6D1881399}"/>
          </ac:grpSpMkLst>
        </pc:grpChg>
        <pc:picChg chg="add del mod">
          <ac:chgData name="Debbie Hindle" userId="51c4a375865c87b8" providerId="LiveId" clId="{84472D74-4A94-4C9F-9BBE-358F8546BDF8}" dt="2020-09-30T07:57:53.658" v="1156"/>
          <ac:picMkLst>
            <pc:docMk/>
            <pc:sldMk cId="372732257" sldId="276"/>
            <ac:picMk id="3" creationId="{48ADCEB7-B7A8-4380-A903-92A74417CAC8}"/>
          </ac:picMkLst>
        </pc:picChg>
        <pc:picChg chg="add del">
          <ac:chgData name="Debbie Hindle" userId="51c4a375865c87b8" providerId="LiveId" clId="{84472D74-4A94-4C9F-9BBE-358F8546BDF8}" dt="2020-09-30T07:57:57.964" v="1157" actId="478"/>
          <ac:picMkLst>
            <pc:docMk/>
            <pc:sldMk cId="372732257" sldId="276"/>
            <ac:picMk id="5" creationId="{01214E41-76C5-492D-95B6-6CDB30A9FD2F}"/>
          </ac:picMkLst>
        </pc:picChg>
      </pc:sldChg>
      <pc:sldChg chg="add del">
        <pc:chgData name="Debbie Hindle" userId="51c4a375865c87b8" providerId="LiveId" clId="{84472D74-4A94-4C9F-9BBE-358F8546BDF8}" dt="2020-10-02T02:18:30.690" v="1175" actId="2696"/>
        <pc:sldMkLst>
          <pc:docMk/>
          <pc:sldMk cId="2655439509" sldId="276"/>
        </pc:sldMkLst>
      </pc:sldChg>
      <pc:sldChg chg="add">
        <pc:chgData name="Debbie Hindle" userId="51c4a375865c87b8" providerId="LiveId" clId="{84472D74-4A94-4C9F-9BBE-358F8546BDF8}" dt="2020-10-02T02:18:27.473" v="1174"/>
        <pc:sldMkLst>
          <pc:docMk/>
          <pc:sldMk cId="2491406264" sldId="27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EDB3EE-2D6D-48DA-BCC2-C0243B811FEF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A0FB26F-D30C-4270-B6BB-2170462319D0}">
      <dgm:prSet custT="1"/>
      <dgm:spPr/>
      <dgm:t>
        <a:bodyPr/>
        <a:lstStyle/>
        <a:p>
          <a:r>
            <a:rPr lang="en-US" sz="3600" b="1" dirty="0"/>
            <a:t>After </a:t>
          </a:r>
        </a:p>
      </dgm:t>
    </dgm:pt>
    <dgm:pt modelId="{EFE1F3C3-EB1A-4F95-BE82-577D2915122B}" type="parTrans" cxnId="{89C1E8D1-FDF7-4823-AEA0-4192F086199C}">
      <dgm:prSet/>
      <dgm:spPr/>
      <dgm:t>
        <a:bodyPr/>
        <a:lstStyle/>
        <a:p>
          <a:endParaRPr lang="en-US"/>
        </a:p>
      </dgm:t>
    </dgm:pt>
    <dgm:pt modelId="{2EE94E46-BEA9-44DB-BA03-5D0EC7562F3D}" type="sibTrans" cxnId="{89C1E8D1-FDF7-4823-AEA0-4192F086199C}">
      <dgm:prSet/>
      <dgm:spPr/>
      <dgm:t>
        <a:bodyPr/>
        <a:lstStyle/>
        <a:p>
          <a:endParaRPr lang="en-US"/>
        </a:p>
      </dgm:t>
    </dgm:pt>
    <dgm:pt modelId="{C5925864-FF29-4AD1-9A8F-105CB36F3680}">
      <dgm:prSet custT="1"/>
      <dgm:spPr/>
      <dgm:t>
        <a:bodyPr/>
        <a:lstStyle/>
        <a:p>
          <a:r>
            <a:rPr lang="en-US" sz="2600" dirty="0"/>
            <a:t>After I stop at red traffic lights.</a:t>
          </a:r>
        </a:p>
      </dgm:t>
    </dgm:pt>
    <dgm:pt modelId="{971EF7B0-DCD4-4728-954B-4BDFD4601281}" type="parTrans" cxnId="{1292ED55-9FBD-4F1C-8914-10286699D4EF}">
      <dgm:prSet/>
      <dgm:spPr/>
      <dgm:t>
        <a:bodyPr/>
        <a:lstStyle/>
        <a:p>
          <a:endParaRPr lang="en-US"/>
        </a:p>
      </dgm:t>
    </dgm:pt>
    <dgm:pt modelId="{2992FD5A-A9EE-4CF5-958A-A75CFE06E732}" type="sibTrans" cxnId="{1292ED55-9FBD-4F1C-8914-10286699D4EF}">
      <dgm:prSet/>
      <dgm:spPr/>
      <dgm:t>
        <a:bodyPr/>
        <a:lstStyle/>
        <a:p>
          <a:endParaRPr lang="en-US"/>
        </a:p>
      </dgm:t>
    </dgm:pt>
    <dgm:pt modelId="{AC97F24E-C998-4E58-9958-E93EE32E3061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3600" b="1" dirty="0"/>
            <a:t>Behaviour</a:t>
          </a:r>
        </a:p>
      </dgm:t>
    </dgm:pt>
    <dgm:pt modelId="{281F67DB-0EDA-4837-B4DA-2D2A51BFF6F8}" type="parTrans" cxnId="{B0F6E268-E55C-458C-900E-1FCE33851BEA}">
      <dgm:prSet/>
      <dgm:spPr/>
      <dgm:t>
        <a:bodyPr/>
        <a:lstStyle/>
        <a:p>
          <a:endParaRPr lang="en-US"/>
        </a:p>
      </dgm:t>
    </dgm:pt>
    <dgm:pt modelId="{6AA31E5F-B241-4264-AAA7-5AF1DDAD6213}" type="sibTrans" cxnId="{B0F6E268-E55C-458C-900E-1FCE33851BEA}">
      <dgm:prSet/>
      <dgm:spPr/>
      <dgm:t>
        <a:bodyPr/>
        <a:lstStyle/>
        <a:p>
          <a:endParaRPr lang="en-US"/>
        </a:p>
      </dgm:t>
    </dgm:pt>
    <dgm:pt modelId="{AFAD30DA-6126-4B63-ADCF-CC432D59A7D7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600" dirty="0"/>
            <a:t>I think of things that I am grateful for.</a:t>
          </a:r>
        </a:p>
      </dgm:t>
    </dgm:pt>
    <dgm:pt modelId="{B4CEB593-04F3-4FF9-B4A7-6E581ADAB146}" type="parTrans" cxnId="{090A2F31-E7CD-4854-928F-5A482FBD77BE}">
      <dgm:prSet/>
      <dgm:spPr/>
      <dgm:t>
        <a:bodyPr/>
        <a:lstStyle/>
        <a:p>
          <a:endParaRPr lang="en-US"/>
        </a:p>
      </dgm:t>
    </dgm:pt>
    <dgm:pt modelId="{E082856A-E82A-43CD-9C6C-C1A34AABCDD7}" type="sibTrans" cxnId="{090A2F31-E7CD-4854-928F-5A482FBD77BE}">
      <dgm:prSet/>
      <dgm:spPr/>
      <dgm:t>
        <a:bodyPr/>
        <a:lstStyle/>
        <a:p>
          <a:endParaRPr lang="en-US"/>
        </a:p>
      </dgm:t>
    </dgm:pt>
    <dgm:pt modelId="{0D84DEED-B12F-4F84-8608-F68AC50D3BC8}">
      <dgm:prSet custT="1"/>
      <dgm:spPr/>
      <dgm:t>
        <a:bodyPr/>
        <a:lstStyle/>
        <a:p>
          <a:r>
            <a:rPr lang="en-US" sz="3600" b="1" dirty="0"/>
            <a:t>Celebrate</a:t>
          </a:r>
        </a:p>
      </dgm:t>
    </dgm:pt>
    <dgm:pt modelId="{139712CC-3C00-473B-8F04-BE4FBB71F26C}" type="parTrans" cxnId="{B8AED222-E8B3-49AB-A622-F488925687F6}">
      <dgm:prSet/>
      <dgm:spPr/>
      <dgm:t>
        <a:bodyPr/>
        <a:lstStyle/>
        <a:p>
          <a:endParaRPr lang="en-US"/>
        </a:p>
      </dgm:t>
    </dgm:pt>
    <dgm:pt modelId="{0110EDD6-9C8B-42EB-B3A8-35046F51F5A3}" type="sibTrans" cxnId="{B8AED222-E8B3-49AB-A622-F488925687F6}">
      <dgm:prSet/>
      <dgm:spPr/>
      <dgm:t>
        <a:bodyPr/>
        <a:lstStyle/>
        <a:p>
          <a:endParaRPr lang="en-US"/>
        </a:p>
      </dgm:t>
    </dgm:pt>
    <dgm:pt modelId="{44212954-B949-43F8-A3F5-151650BB5B72}">
      <dgm:prSet custT="1"/>
      <dgm:spPr/>
      <dgm:t>
        <a:bodyPr/>
        <a:lstStyle/>
        <a:p>
          <a:r>
            <a:rPr lang="en-US" sz="2400" dirty="0"/>
            <a:t>Usually I laugh at my traffic light antics.</a:t>
          </a:r>
        </a:p>
      </dgm:t>
    </dgm:pt>
    <dgm:pt modelId="{59E6D2CB-E6B0-4AC4-AF99-DB0E1E1ACEE3}" type="parTrans" cxnId="{C8E150DA-4CD4-4105-9E09-25D1E405E77C}">
      <dgm:prSet/>
      <dgm:spPr/>
      <dgm:t>
        <a:bodyPr/>
        <a:lstStyle/>
        <a:p>
          <a:endParaRPr lang="en-US"/>
        </a:p>
      </dgm:t>
    </dgm:pt>
    <dgm:pt modelId="{B2BB9F1C-D9FA-4F0C-A9B0-1D041500F42B}" type="sibTrans" cxnId="{C8E150DA-4CD4-4105-9E09-25D1E405E77C}">
      <dgm:prSet/>
      <dgm:spPr/>
      <dgm:t>
        <a:bodyPr/>
        <a:lstStyle/>
        <a:p>
          <a:endParaRPr lang="en-US"/>
        </a:p>
      </dgm:t>
    </dgm:pt>
    <dgm:pt modelId="{53F2B4B9-6338-4BD8-9AF2-A7E5FC3BF859}" type="pres">
      <dgm:prSet presAssocID="{0DEDB3EE-2D6D-48DA-BCC2-C0243B811FEF}" presName="Name0" presStyleCnt="0">
        <dgm:presLayoutVars>
          <dgm:dir/>
          <dgm:animLvl val="lvl"/>
          <dgm:resizeHandles val="exact"/>
        </dgm:presLayoutVars>
      </dgm:prSet>
      <dgm:spPr/>
    </dgm:pt>
    <dgm:pt modelId="{ECCECD7D-E255-4C63-857D-1EB2D74AD468}" type="pres">
      <dgm:prSet presAssocID="{DA0FB26F-D30C-4270-B6BB-2170462319D0}" presName="linNode" presStyleCnt="0"/>
      <dgm:spPr/>
    </dgm:pt>
    <dgm:pt modelId="{25678BEB-ADF3-4E94-8E8C-9682A545B174}" type="pres">
      <dgm:prSet presAssocID="{DA0FB26F-D30C-4270-B6BB-2170462319D0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C5E43D7A-37A2-416E-B64C-46C82F3FFCE0}" type="pres">
      <dgm:prSet presAssocID="{DA0FB26F-D30C-4270-B6BB-2170462319D0}" presName="descendantText" presStyleLbl="alignAccFollowNode1" presStyleIdx="0" presStyleCnt="3">
        <dgm:presLayoutVars>
          <dgm:bulletEnabled/>
        </dgm:presLayoutVars>
      </dgm:prSet>
      <dgm:spPr/>
    </dgm:pt>
    <dgm:pt modelId="{C1744BD5-7218-4959-825F-7D25922461AE}" type="pres">
      <dgm:prSet presAssocID="{2EE94E46-BEA9-44DB-BA03-5D0EC7562F3D}" presName="sp" presStyleCnt="0"/>
      <dgm:spPr/>
    </dgm:pt>
    <dgm:pt modelId="{BD902721-FA81-4493-BB2B-49F094B57F36}" type="pres">
      <dgm:prSet presAssocID="{AC97F24E-C998-4E58-9958-E93EE32E3061}" presName="linNode" presStyleCnt="0"/>
      <dgm:spPr/>
    </dgm:pt>
    <dgm:pt modelId="{CFAB9597-4963-41CD-A595-15FA799CBF79}" type="pres">
      <dgm:prSet presAssocID="{AC97F24E-C998-4E58-9958-E93EE32E3061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95A869C4-2259-49E4-84B1-091ED5CB7643}" type="pres">
      <dgm:prSet presAssocID="{AC97F24E-C998-4E58-9958-E93EE32E3061}" presName="descendantText" presStyleLbl="alignAccFollowNode1" presStyleIdx="1" presStyleCnt="3">
        <dgm:presLayoutVars>
          <dgm:bulletEnabled/>
        </dgm:presLayoutVars>
      </dgm:prSet>
      <dgm:spPr/>
    </dgm:pt>
    <dgm:pt modelId="{515AE13C-69EC-4F92-AA10-4D46684A4833}" type="pres">
      <dgm:prSet presAssocID="{6AA31E5F-B241-4264-AAA7-5AF1DDAD6213}" presName="sp" presStyleCnt="0"/>
      <dgm:spPr/>
    </dgm:pt>
    <dgm:pt modelId="{E48F5B8A-A265-4B0F-8D5B-0A7ED316047E}" type="pres">
      <dgm:prSet presAssocID="{0D84DEED-B12F-4F84-8608-F68AC50D3BC8}" presName="linNode" presStyleCnt="0"/>
      <dgm:spPr/>
    </dgm:pt>
    <dgm:pt modelId="{B31076F6-FD62-4AE5-9DBE-FD13788D75A9}" type="pres">
      <dgm:prSet presAssocID="{0D84DEED-B12F-4F84-8608-F68AC50D3BC8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20391BE9-8CFE-4660-B414-A97822A18790}" type="pres">
      <dgm:prSet presAssocID="{0D84DEED-B12F-4F84-8608-F68AC50D3BC8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025D6F15-D920-48B8-A862-F8DCE4530BB4}" type="presOf" srcId="{C5925864-FF29-4AD1-9A8F-105CB36F3680}" destId="{C5E43D7A-37A2-416E-B64C-46C82F3FFCE0}" srcOrd="0" destOrd="0" presId="urn:microsoft.com/office/officeart/2016/7/layout/VerticalSolidActionList"/>
    <dgm:cxn modelId="{B8AED222-E8B3-49AB-A622-F488925687F6}" srcId="{0DEDB3EE-2D6D-48DA-BCC2-C0243B811FEF}" destId="{0D84DEED-B12F-4F84-8608-F68AC50D3BC8}" srcOrd="2" destOrd="0" parTransId="{139712CC-3C00-473B-8F04-BE4FBB71F26C}" sibTransId="{0110EDD6-9C8B-42EB-B3A8-35046F51F5A3}"/>
    <dgm:cxn modelId="{090A2F31-E7CD-4854-928F-5A482FBD77BE}" srcId="{AC97F24E-C998-4E58-9958-E93EE32E3061}" destId="{AFAD30DA-6126-4B63-ADCF-CC432D59A7D7}" srcOrd="0" destOrd="0" parTransId="{B4CEB593-04F3-4FF9-B4A7-6E581ADAB146}" sibTransId="{E082856A-E82A-43CD-9C6C-C1A34AABCDD7}"/>
    <dgm:cxn modelId="{D3E39D34-EB6F-428D-BECD-630A3DE7D90E}" type="presOf" srcId="{DA0FB26F-D30C-4270-B6BB-2170462319D0}" destId="{25678BEB-ADF3-4E94-8E8C-9682A545B174}" srcOrd="0" destOrd="0" presId="urn:microsoft.com/office/officeart/2016/7/layout/VerticalSolidActionList"/>
    <dgm:cxn modelId="{4CBA8D41-510E-4EC8-9948-4E24BE2DFE13}" type="presOf" srcId="{0DEDB3EE-2D6D-48DA-BCC2-C0243B811FEF}" destId="{53F2B4B9-6338-4BD8-9AF2-A7E5FC3BF859}" srcOrd="0" destOrd="0" presId="urn:microsoft.com/office/officeart/2016/7/layout/VerticalSolidActionList"/>
    <dgm:cxn modelId="{B0F6E268-E55C-458C-900E-1FCE33851BEA}" srcId="{0DEDB3EE-2D6D-48DA-BCC2-C0243B811FEF}" destId="{AC97F24E-C998-4E58-9958-E93EE32E3061}" srcOrd="1" destOrd="0" parTransId="{281F67DB-0EDA-4837-B4DA-2D2A51BFF6F8}" sibTransId="{6AA31E5F-B241-4264-AAA7-5AF1DDAD6213}"/>
    <dgm:cxn modelId="{1292ED55-9FBD-4F1C-8914-10286699D4EF}" srcId="{DA0FB26F-D30C-4270-B6BB-2170462319D0}" destId="{C5925864-FF29-4AD1-9A8F-105CB36F3680}" srcOrd="0" destOrd="0" parTransId="{971EF7B0-DCD4-4728-954B-4BDFD4601281}" sibTransId="{2992FD5A-A9EE-4CF5-958A-A75CFE06E732}"/>
    <dgm:cxn modelId="{3416A37C-88AC-4913-B113-047B55A17E68}" type="presOf" srcId="{0D84DEED-B12F-4F84-8608-F68AC50D3BC8}" destId="{B31076F6-FD62-4AE5-9DBE-FD13788D75A9}" srcOrd="0" destOrd="0" presId="urn:microsoft.com/office/officeart/2016/7/layout/VerticalSolidActionList"/>
    <dgm:cxn modelId="{E0D9C37E-5521-43EA-A663-8ECF90AC975B}" type="presOf" srcId="{AC97F24E-C998-4E58-9958-E93EE32E3061}" destId="{CFAB9597-4963-41CD-A595-15FA799CBF79}" srcOrd="0" destOrd="0" presId="urn:microsoft.com/office/officeart/2016/7/layout/VerticalSolidActionList"/>
    <dgm:cxn modelId="{46D9E58D-2ECE-40FD-AB4D-2203148CE5FD}" type="presOf" srcId="{AFAD30DA-6126-4B63-ADCF-CC432D59A7D7}" destId="{95A869C4-2259-49E4-84B1-091ED5CB7643}" srcOrd="0" destOrd="0" presId="urn:microsoft.com/office/officeart/2016/7/layout/VerticalSolidActionList"/>
    <dgm:cxn modelId="{995AE891-3D5C-4367-BF7F-3FBD7B7424ED}" type="presOf" srcId="{44212954-B949-43F8-A3F5-151650BB5B72}" destId="{20391BE9-8CFE-4660-B414-A97822A18790}" srcOrd="0" destOrd="0" presId="urn:microsoft.com/office/officeart/2016/7/layout/VerticalSolidActionList"/>
    <dgm:cxn modelId="{89C1E8D1-FDF7-4823-AEA0-4192F086199C}" srcId="{0DEDB3EE-2D6D-48DA-BCC2-C0243B811FEF}" destId="{DA0FB26F-D30C-4270-B6BB-2170462319D0}" srcOrd="0" destOrd="0" parTransId="{EFE1F3C3-EB1A-4F95-BE82-577D2915122B}" sibTransId="{2EE94E46-BEA9-44DB-BA03-5D0EC7562F3D}"/>
    <dgm:cxn modelId="{C8E150DA-4CD4-4105-9E09-25D1E405E77C}" srcId="{0D84DEED-B12F-4F84-8608-F68AC50D3BC8}" destId="{44212954-B949-43F8-A3F5-151650BB5B72}" srcOrd="0" destOrd="0" parTransId="{59E6D2CB-E6B0-4AC4-AF99-DB0E1E1ACEE3}" sibTransId="{B2BB9F1C-D9FA-4F0C-A9B0-1D041500F42B}"/>
    <dgm:cxn modelId="{B72AE7AF-E45A-4C23-B3A6-F80C8993A955}" type="presParOf" srcId="{53F2B4B9-6338-4BD8-9AF2-A7E5FC3BF859}" destId="{ECCECD7D-E255-4C63-857D-1EB2D74AD468}" srcOrd="0" destOrd="0" presId="urn:microsoft.com/office/officeart/2016/7/layout/VerticalSolidActionList"/>
    <dgm:cxn modelId="{B91BDACC-BB87-41C7-A06B-E5D2F5FDEE65}" type="presParOf" srcId="{ECCECD7D-E255-4C63-857D-1EB2D74AD468}" destId="{25678BEB-ADF3-4E94-8E8C-9682A545B174}" srcOrd="0" destOrd="0" presId="urn:microsoft.com/office/officeart/2016/7/layout/VerticalSolidActionList"/>
    <dgm:cxn modelId="{CA4447D8-2088-49A9-8A5B-27E2FEEFC76D}" type="presParOf" srcId="{ECCECD7D-E255-4C63-857D-1EB2D74AD468}" destId="{C5E43D7A-37A2-416E-B64C-46C82F3FFCE0}" srcOrd="1" destOrd="0" presId="urn:microsoft.com/office/officeart/2016/7/layout/VerticalSolidActionList"/>
    <dgm:cxn modelId="{9FB6A40A-0329-4839-8882-86FC94E773AF}" type="presParOf" srcId="{53F2B4B9-6338-4BD8-9AF2-A7E5FC3BF859}" destId="{C1744BD5-7218-4959-825F-7D25922461AE}" srcOrd="1" destOrd="0" presId="urn:microsoft.com/office/officeart/2016/7/layout/VerticalSolidActionList"/>
    <dgm:cxn modelId="{0F65AEB0-DB66-4A0A-8939-AF47903086E1}" type="presParOf" srcId="{53F2B4B9-6338-4BD8-9AF2-A7E5FC3BF859}" destId="{BD902721-FA81-4493-BB2B-49F094B57F36}" srcOrd="2" destOrd="0" presId="urn:microsoft.com/office/officeart/2016/7/layout/VerticalSolidActionList"/>
    <dgm:cxn modelId="{1BE29AEF-70CE-49B3-9E06-9DBD365F9370}" type="presParOf" srcId="{BD902721-FA81-4493-BB2B-49F094B57F36}" destId="{CFAB9597-4963-41CD-A595-15FA799CBF79}" srcOrd="0" destOrd="0" presId="urn:microsoft.com/office/officeart/2016/7/layout/VerticalSolidActionList"/>
    <dgm:cxn modelId="{BCCC1CCA-8031-46BC-B663-0509FAA27A80}" type="presParOf" srcId="{BD902721-FA81-4493-BB2B-49F094B57F36}" destId="{95A869C4-2259-49E4-84B1-091ED5CB7643}" srcOrd="1" destOrd="0" presId="urn:microsoft.com/office/officeart/2016/7/layout/VerticalSolidActionList"/>
    <dgm:cxn modelId="{21894CAF-D048-434F-ADBC-D44714966B7D}" type="presParOf" srcId="{53F2B4B9-6338-4BD8-9AF2-A7E5FC3BF859}" destId="{515AE13C-69EC-4F92-AA10-4D46684A4833}" srcOrd="3" destOrd="0" presId="urn:microsoft.com/office/officeart/2016/7/layout/VerticalSolidActionList"/>
    <dgm:cxn modelId="{813C9278-0F52-4910-9024-36D3AF0C9ACF}" type="presParOf" srcId="{53F2B4B9-6338-4BD8-9AF2-A7E5FC3BF859}" destId="{E48F5B8A-A265-4B0F-8D5B-0A7ED316047E}" srcOrd="4" destOrd="0" presId="urn:microsoft.com/office/officeart/2016/7/layout/VerticalSolidActionList"/>
    <dgm:cxn modelId="{65074042-DA54-44CF-B4F3-77342E798FBC}" type="presParOf" srcId="{E48F5B8A-A265-4B0F-8D5B-0A7ED316047E}" destId="{B31076F6-FD62-4AE5-9DBE-FD13788D75A9}" srcOrd="0" destOrd="0" presId="urn:microsoft.com/office/officeart/2016/7/layout/VerticalSolidActionList"/>
    <dgm:cxn modelId="{A701BB24-EE5C-412C-A199-BA9962202B7B}" type="presParOf" srcId="{E48F5B8A-A265-4B0F-8D5B-0A7ED316047E}" destId="{20391BE9-8CFE-4660-B414-A97822A18790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43D7A-37A2-416E-B64C-46C82F3FFCE0}">
      <dsp:nvSpPr>
        <dsp:cNvPr id="0" name=""/>
        <dsp:cNvSpPr/>
      </dsp:nvSpPr>
      <dsp:spPr>
        <a:xfrm>
          <a:off x="2181013" y="1474"/>
          <a:ext cx="8724052" cy="151171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271" tIns="383975" rIns="169271" bIns="383975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After I stop at red traffic lights.</a:t>
          </a:r>
        </a:p>
      </dsp:txBody>
      <dsp:txXfrm>
        <a:off x="2181013" y="1474"/>
        <a:ext cx="8724052" cy="1511712"/>
      </dsp:txXfrm>
    </dsp:sp>
    <dsp:sp modelId="{25678BEB-ADF3-4E94-8E8C-9682A545B174}">
      <dsp:nvSpPr>
        <dsp:cNvPr id="0" name=""/>
        <dsp:cNvSpPr/>
      </dsp:nvSpPr>
      <dsp:spPr>
        <a:xfrm>
          <a:off x="0" y="1474"/>
          <a:ext cx="2181013" cy="15117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412" tIns="149324" rIns="115412" bIns="14932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After </a:t>
          </a:r>
        </a:p>
      </dsp:txBody>
      <dsp:txXfrm>
        <a:off x="0" y="1474"/>
        <a:ext cx="2181013" cy="1511712"/>
      </dsp:txXfrm>
    </dsp:sp>
    <dsp:sp modelId="{95A869C4-2259-49E4-84B1-091ED5CB7643}">
      <dsp:nvSpPr>
        <dsp:cNvPr id="0" name=""/>
        <dsp:cNvSpPr/>
      </dsp:nvSpPr>
      <dsp:spPr>
        <a:xfrm>
          <a:off x="2181013" y="1603889"/>
          <a:ext cx="8724052" cy="1511712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271" tIns="383975" rIns="169271" bIns="383975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 think of things that I am grateful for.</a:t>
          </a:r>
        </a:p>
      </dsp:txBody>
      <dsp:txXfrm>
        <a:off x="2181013" y="1603889"/>
        <a:ext cx="8724052" cy="1511712"/>
      </dsp:txXfrm>
    </dsp:sp>
    <dsp:sp modelId="{CFAB9597-4963-41CD-A595-15FA799CBF79}">
      <dsp:nvSpPr>
        <dsp:cNvPr id="0" name=""/>
        <dsp:cNvSpPr/>
      </dsp:nvSpPr>
      <dsp:spPr>
        <a:xfrm>
          <a:off x="0" y="1603889"/>
          <a:ext cx="2181013" cy="151171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412" tIns="149324" rIns="115412" bIns="14932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Behaviour</a:t>
          </a:r>
        </a:p>
      </dsp:txBody>
      <dsp:txXfrm>
        <a:off x="0" y="1603889"/>
        <a:ext cx="2181013" cy="1511712"/>
      </dsp:txXfrm>
    </dsp:sp>
    <dsp:sp modelId="{20391BE9-8CFE-4660-B414-A97822A18790}">
      <dsp:nvSpPr>
        <dsp:cNvPr id="0" name=""/>
        <dsp:cNvSpPr/>
      </dsp:nvSpPr>
      <dsp:spPr>
        <a:xfrm>
          <a:off x="2181013" y="3206304"/>
          <a:ext cx="8724052" cy="151171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271" tIns="383975" rIns="169271" bIns="38397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Usually I laugh at my traffic light antics.</a:t>
          </a:r>
        </a:p>
      </dsp:txBody>
      <dsp:txXfrm>
        <a:off x="2181013" y="3206304"/>
        <a:ext cx="8724052" cy="1511712"/>
      </dsp:txXfrm>
    </dsp:sp>
    <dsp:sp modelId="{B31076F6-FD62-4AE5-9DBE-FD13788D75A9}">
      <dsp:nvSpPr>
        <dsp:cNvPr id="0" name=""/>
        <dsp:cNvSpPr/>
      </dsp:nvSpPr>
      <dsp:spPr>
        <a:xfrm>
          <a:off x="0" y="3206304"/>
          <a:ext cx="2181013" cy="15117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412" tIns="149324" rIns="115412" bIns="14932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Celebrate</a:t>
          </a:r>
        </a:p>
      </dsp:txBody>
      <dsp:txXfrm>
        <a:off x="0" y="3206304"/>
        <a:ext cx="2181013" cy="1511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047AB-B3BC-482F-B328-C3F014A37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C24874-BAD4-420E-98F2-C4DF43C1E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BA7F2-7ACF-4E64-8DD9-7FFBF3E9B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2/10/2020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7E489-DF9A-439D-B9D6-16CA87197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ED384-55BD-4AC2-AD7D-544F74076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2043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8CE91-3A26-4DCD-8D86-3AB68B470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80FD8C-359D-4C05-91FA-6C534E478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9DE5D-0E3F-41F8-A7E8-AA3750032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2/10/2020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6AD47-471F-41AD-9B32-2D4E69CDE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7882-DE7D-4DCA-80C0-A1C6FB2A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9827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2F4572-D3A3-4EB6-9297-A44B600F4D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A8835-A071-42BD-BB15-938668C732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F23AC-68F9-446E-AB16-0DF32B713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2/10/2020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F305A-25DA-44F0-BFDD-0CB52987F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85D44-0CFC-44DD-8EC5-568260569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665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D761E-2BF5-43E7-AEED-99BA72E42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94B73-BF94-4340-BAB4-A7F6A2310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3BA69-C07F-4288-8344-54F76B17B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2/10/2020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68980-52B3-4CA6-987F-73F9320A1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149FE-75E9-4449-B592-88A4FA61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694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B0FAD-F2AA-41E6-9870-867490164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2DCD0-54C4-4662-A6FF-1B208AC0B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020C5-8092-449A-AAE8-D224899CD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2/10/2020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18657-D732-470F-8D10-C3CED6EEC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A0D84-C732-444E-82E0-A3B754174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1844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1CB09-EFFC-4749-8360-3BC16EC4E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B30FD-9823-450F-9656-A012573EA0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A7A81F-883D-4D89-9D45-73937BC69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D3F913-EB2D-4234-A8A8-49B8BEB72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2/10/2020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A1965-E705-4B86-B6EC-D80C82965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C1D6E-2CAD-4E13-B32F-AA9DD16E8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3243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0A1E3-2233-49E6-8496-B058CDD13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2B100-2ED9-4AE7-9BB4-685547B91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B39CF-9EC1-4901-AE6F-435411480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E5D012-4E94-41C3-9E93-8CAC66391F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800C7-8F00-422D-BF87-BEFE2AC7A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DC1E09-8C4D-40FD-85F1-EBEC2FBAD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2/10/2020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C3240C-E463-4CB2-B8EF-6D0B03FA3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A3E8B-365C-4B68-8EDB-D787CDDEC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576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B63CC-04AB-4202-A8F7-22583841F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8A8EA-DA1E-438D-8391-4E1373751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2/10/2020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57AF1-CA33-4D72-AD60-50B2AA459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241C1-8A33-4DE7-8F99-9A530B36F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5339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C8392C-70A9-4248-9EC4-CA97382C2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2/10/2020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EFF493-32B5-431F-81D9-B4CBB4F79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A2680-FC8C-4984-9276-ACA17272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960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6B8B4-47EB-4C73-AA56-EEB226B8D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572E8-B29D-4DB1-892E-17E1000AE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E48D7D-C1FA-49F5-B47B-A96202E95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596BDE-B472-407D-869E-7A7EAEEDB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2/10/2020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3158A-2CCE-4E47-978A-8490358A7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87E91C-DEA8-458F-8EF6-8A462DBFB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68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7EED2-129A-4EBE-A7C2-1541A4694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C6B1A4-C02F-446F-98DF-401C1D2782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E698C-E69A-4624-A1FE-8998C6631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86B63-AF59-4FA1-889A-7B30DCC9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2/10/2020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7A4E9-4704-4F79-9DD0-82C84BF5D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308E5-4825-430D-A742-A3F7351EA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763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6FA8FB-42E9-4403-9563-2D3E79D82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F299B-560A-4981-991C-A2ED45175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6BCBC-DF65-43DF-840F-25E3657F0E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A214D-79E2-48F5-BCAE-4A346DB8D746}" type="datetimeFigureOut">
              <a:rPr lang="en-AU" smtClean="0"/>
              <a:t>2/10/2020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7A6EB-AE97-4691-93D0-523C78109D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65CC0-36AB-4103-A0EC-F13DDF81C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107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46608952_Bad_Is_Stronger_than_Good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8964envYh58" TargetMode="External"/><Relationship Id="rId4" Type="http://schemas.openxmlformats.org/officeDocument/2006/relationships/hyperlink" Target="https://www.ncbi.nlm.nih.gov/pmc/articles/PMC312227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169ADA-1A27-423F-9C38-C4ECDA9EDA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02" b="17444"/>
          <a:stretch/>
        </p:blipFill>
        <p:spPr>
          <a:xfrm>
            <a:off x="-78808" y="10"/>
            <a:ext cx="12191980" cy="6857990"/>
          </a:xfrm>
          <a:prstGeom prst="rect">
            <a:avLst/>
          </a:prstGeom>
        </p:spPr>
      </p:pic>
      <p:sp>
        <p:nvSpPr>
          <p:cNvPr id="33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316C10-D287-47F4-AA86-9674E1594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Autofit/>
          </a:bodyPr>
          <a:lstStyle/>
          <a:p>
            <a:r>
              <a:rPr lang="en-AU" sz="6600" dirty="0">
                <a:latin typeface="Arial Nova Light" panose="020B0304020202020204" pitchFamily="34" charset="0"/>
              </a:rPr>
              <a:t>Balancing Bias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07AAE5-B75F-43DE-A643-A54C39750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en-AU" sz="2000" b="1" dirty="0">
                <a:latin typeface="Arial Nova Light" panose="020B0304020202020204" pitchFamily="34" charset="0"/>
              </a:rPr>
              <a:t>12 @ 12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909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78C8C1-6218-49FC-83B5-F6489EFA8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14" y="478971"/>
            <a:ext cx="3670628" cy="60306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Our Negativity Bias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Bad things can have up to four times more impact on us than good things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Noticed more</a:t>
            </a:r>
          </a:p>
          <a:p>
            <a:endParaRPr lang="en-US" sz="2000" dirty="0"/>
          </a:p>
          <a:p>
            <a:r>
              <a:rPr lang="en-US" sz="2000" dirty="0"/>
              <a:t>Felt more strongly</a:t>
            </a:r>
          </a:p>
          <a:p>
            <a:endParaRPr lang="en-US" sz="2000" dirty="0"/>
          </a:p>
          <a:p>
            <a:r>
              <a:rPr lang="en-US" sz="2000" dirty="0"/>
              <a:t>Last longer</a:t>
            </a:r>
          </a:p>
          <a:p>
            <a:endParaRPr lang="en-US" sz="2000" dirty="0"/>
          </a:p>
          <a:p>
            <a:r>
              <a:rPr lang="en-US" sz="2000" dirty="0"/>
              <a:t>Fast track into our memory banks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12B2BF-5DDB-4784-AF9C-99A37588C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170127"/>
            <a:ext cx="6019331" cy="45145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8405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9DCFAC-7AED-4A74-BD7E-004FC43BE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57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52248-A7BE-4AF3-A7D4-FF0AA4EA6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528" y="631768"/>
            <a:ext cx="11111729" cy="5752403"/>
          </a:xfrm>
          <a:solidFill>
            <a:schemeClr val="bg2">
              <a:lumMod val="90000"/>
            </a:schemeClr>
          </a:solidFill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endParaRPr lang="en-US" sz="6600" dirty="0"/>
          </a:p>
          <a:p>
            <a:pPr marL="0" indent="0" algn="ctr">
              <a:buNone/>
            </a:pPr>
            <a:r>
              <a:rPr lang="en-US" sz="6600" dirty="0"/>
              <a:t>“The mind is like </a:t>
            </a:r>
          </a:p>
          <a:p>
            <a:pPr marL="0" indent="0" algn="ctr">
              <a:buNone/>
            </a:pPr>
            <a:r>
              <a:rPr lang="en-US" sz="6600" dirty="0"/>
              <a:t>Velcro for negative experiences</a:t>
            </a:r>
          </a:p>
          <a:p>
            <a:pPr marL="0" indent="0" algn="ctr">
              <a:buNone/>
            </a:pPr>
            <a:r>
              <a:rPr lang="en-US" sz="6600" dirty="0"/>
              <a:t> and </a:t>
            </a:r>
          </a:p>
          <a:p>
            <a:pPr marL="0" indent="0" algn="ctr">
              <a:buNone/>
            </a:pPr>
            <a:r>
              <a:rPr lang="en-US" sz="6600" dirty="0"/>
              <a:t>Teflon for positive ones.”</a:t>
            </a:r>
          </a:p>
          <a:p>
            <a:pPr marL="0" indent="0">
              <a:buNone/>
            </a:pPr>
            <a:endParaRPr lang="en-US" sz="6600" dirty="0"/>
          </a:p>
          <a:p>
            <a:pPr marL="0" indent="0">
              <a:buNone/>
            </a:pPr>
            <a:r>
              <a:rPr lang="en-US" sz="3200" i="1" dirty="0"/>
              <a:t>Rick Hanson </a:t>
            </a:r>
          </a:p>
        </p:txBody>
      </p:sp>
    </p:spTree>
    <p:extLst>
      <p:ext uri="{BB962C8B-B14F-4D97-AF65-F5344CB8AC3E}">
        <p14:creationId xmlns:p14="http://schemas.microsoft.com/office/powerpoint/2010/main" val="1065241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9" name="Rectangle 117">
            <a:extLst>
              <a:ext uri="{FF2B5EF4-FFF2-40B4-BE49-F238E27FC236}">
                <a16:creationId xmlns:a16="http://schemas.microsoft.com/office/drawing/2014/main" id="{DCF72F19-1473-448C-AA14-0CB8AA374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1B5700-EEEC-4960-A960-D0532036E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02" y="2290817"/>
            <a:ext cx="4171994" cy="373654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/>
              <a:t>Balance with</a:t>
            </a:r>
            <a:br>
              <a:rPr lang="en-US" sz="6000"/>
            </a:br>
            <a:br>
              <a:rPr lang="en-US" sz="6000" dirty="0"/>
            </a:br>
            <a:r>
              <a:rPr lang="en-US" sz="6000" dirty="0"/>
              <a:t>www</a:t>
            </a:r>
            <a:br>
              <a:rPr lang="en-US" sz="6000"/>
            </a:br>
            <a:r>
              <a:rPr lang="en-US" sz="6000"/>
              <a:t>&amp;</a:t>
            </a:r>
            <a:br>
              <a:rPr lang="en-US" sz="6000" dirty="0"/>
            </a:br>
            <a:r>
              <a:rPr lang="en-US" sz="6000" dirty="0"/>
              <a:t>Gratitude Practice</a:t>
            </a:r>
          </a:p>
        </p:txBody>
      </p:sp>
      <p:grpSp>
        <p:nvGrpSpPr>
          <p:cNvPr id="131" name="Group 119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33" name="Straight Connector 120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Rectangle 121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6" name="Rectangle 12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01214E41-76C5-492D-95B6-6CDB30A9FD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" r="7986"/>
          <a:stretch/>
        </p:blipFill>
        <p:spPr>
          <a:xfrm>
            <a:off x="5640572" y="557360"/>
            <a:ext cx="5608830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02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2BA2D-D9D5-4E8C-8AF7-A101650E6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5041" y="2774784"/>
            <a:ext cx="5782716" cy="2150719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AU" sz="5400" dirty="0">
                <a:latin typeface="Arial Nova Light" panose="020B0304020202020204" pitchFamily="34" charset="0"/>
              </a:rPr>
              <a:t>What do you </a:t>
            </a:r>
            <a:br>
              <a:rPr lang="en-AU" sz="5400" dirty="0">
                <a:latin typeface="Arial Nova Light" panose="020B0304020202020204" pitchFamily="34" charset="0"/>
              </a:rPr>
            </a:br>
            <a:r>
              <a:rPr lang="en-AU" sz="5400">
                <a:latin typeface="Arial Nova Light" panose="020B0304020202020204" pitchFamily="34" charset="0"/>
              </a:rPr>
              <a:t>do to practice gratitude </a:t>
            </a:r>
            <a:r>
              <a:rPr lang="en-AU" sz="5400" dirty="0">
                <a:latin typeface="Arial Nova Light" panose="020B0304020202020204" pitchFamily="34" charset="0"/>
              </a:rPr>
              <a:t>?</a:t>
            </a:r>
            <a:br>
              <a:rPr lang="en-AU" sz="5400" dirty="0">
                <a:latin typeface="Arial Nova Light" panose="020B0304020202020204" pitchFamily="34" charset="0"/>
              </a:rPr>
            </a:br>
            <a:br>
              <a:rPr lang="en-AU" sz="5400" dirty="0">
                <a:latin typeface="Arial Nova Light" panose="020B0304020202020204" pitchFamily="34" charset="0"/>
              </a:rPr>
            </a:br>
            <a:r>
              <a:rPr lang="en-AU" sz="3200" dirty="0">
                <a:latin typeface="Arial Nova Light" panose="020B0304020202020204" pitchFamily="34" charset="0"/>
              </a:rPr>
              <a:t>You</a:t>
            </a:r>
            <a:br>
              <a:rPr lang="en-AU" sz="3200" dirty="0">
                <a:latin typeface="Arial Nova Light" panose="020B0304020202020204" pitchFamily="34" charset="0"/>
              </a:rPr>
            </a:br>
            <a:r>
              <a:rPr lang="en-AU" sz="3200" dirty="0">
                <a:latin typeface="Arial Nova Light" panose="020B0304020202020204" pitchFamily="34" charset="0"/>
              </a:rPr>
              <a:t>Your team</a:t>
            </a:r>
            <a:br>
              <a:rPr lang="en-AU" sz="3200" dirty="0">
                <a:latin typeface="Arial Nova Light" panose="020B0304020202020204" pitchFamily="34" charset="0"/>
              </a:rPr>
            </a:br>
            <a:r>
              <a:rPr lang="en-AU" sz="3200" dirty="0">
                <a:latin typeface="Arial Nova Light" panose="020B0304020202020204" pitchFamily="34" charset="0"/>
              </a:rPr>
              <a:t>Your family</a:t>
            </a:r>
            <a:endParaRPr lang="en-US" sz="3200" kern="1200" dirty="0">
              <a:solidFill>
                <a:srgbClr val="080808"/>
              </a:solidFill>
              <a:latin typeface="Arial Nova Light" panose="020B0304020202020204" pitchFamily="34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12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2BA2D-D9D5-4E8C-8AF7-A101650E6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AU" sz="3600" dirty="0"/>
              <a:t>You may want to create a Gratitude Practice habit 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47E65FD6-9B1D-4DF9-B5FE-44C6F1435F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027951"/>
              </p:ext>
            </p:extLst>
          </p:nvPr>
        </p:nvGraphicFramePr>
        <p:xfrm>
          <a:off x="838199" y="1457471"/>
          <a:ext cx="10905065" cy="4719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9318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756B343-807D-456E-AA26-80E96B75D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60E43B-8EFD-47E6-92FE-3A2851F33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AU" sz="3600"/>
              <a:t>Want to find out more?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608343-4CD5-4549-98B1-5ED9B53AFF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442" b="2"/>
          <a:stretch/>
        </p:blipFill>
        <p:spPr>
          <a:xfrm>
            <a:off x="576244" y="650494"/>
            <a:ext cx="5628018" cy="532414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B4BFD-BBDA-434F-A454-947A64C4D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2" y="2031101"/>
            <a:ext cx="4282984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1800" dirty="0"/>
              <a:t>Roy Baumeister</a:t>
            </a:r>
          </a:p>
          <a:p>
            <a:pPr marL="0" indent="0">
              <a:buNone/>
            </a:pPr>
            <a:r>
              <a:rPr lang="en-AU" sz="1800" dirty="0">
                <a:hlinkClick r:id="rId3"/>
              </a:rPr>
              <a:t>Bad Is Stronger Than Good</a:t>
            </a:r>
            <a:endParaRPr lang="en-AU" sz="1800" dirty="0">
              <a:hlinkClick r:id="rId4"/>
            </a:endParaRP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dirty="0"/>
              <a:t>Robert Emmons </a:t>
            </a:r>
          </a:p>
          <a:p>
            <a:pPr marL="0" indent="0">
              <a:buNone/>
            </a:pPr>
            <a:r>
              <a:rPr lang="en-AU" sz="1800" dirty="0">
                <a:hlinkClick r:id="rId5"/>
              </a:rPr>
              <a:t>Cultivating Gratitude </a:t>
            </a:r>
            <a:endParaRPr lang="en-AU" sz="18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406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138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Nova Light</vt:lpstr>
      <vt:lpstr>Calibri</vt:lpstr>
      <vt:lpstr>Calibri Light</vt:lpstr>
      <vt:lpstr>Office Theme</vt:lpstr>
      <vt:lpstr>Balancing Bias </vt:lpstr>
      <vt:lpstr>PowerPoint Presentation</vt:lpstr>
      <vt:lpstr>PowerPoint Presentation</vt:lpstr>
      <vt:lpstr>PowerPoint Presentation</vt:lpstr>
      <vt:lpstr>Balance with  www &amp; Gratitude Practice</vt:lpstr>
      <vt:lpstr>What do you  do to practice gratitude ?  You Your team Your family</vt:lpstr>
      <vt:lpstr>You may want to create a Gratitude Practice habit </vt:lpstr>
      <vt:lpstr>Want to find out more?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Balancing Bias </dc:title>
  <dc:creator>Debbie Hindle</dc:creator>
  <cp:lastModifiedBy>Debbie Hindle</cp:lastModifiedBy>
  <cp:revision>1</cp:revision>
  <dcterms:created xsi:type="dcterms:W3CDTF">2020-09-24T12:12:00Z</dcterms:created>
  <dcterms:modified xsi:type="dcterms:W3CDTF">2020-10-02T02:20:20Z</dcterms:modified>
</cp:coreProperties>
</file>